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media/image18.jpg" ContentType="image/jpg"/>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7" r:id="rId1"/>
  </p:sldMasterIdLst>
  <p:notesMasterIdLst>
    <p:notesMasterId r:id="rId132"/>
  </p:notesMasterIdLst>
  <p:sldIdLst>
    <p:sldId id="3586" r:id="rId2"/>
    <p:sldId id="3587" r:id="rId3"/>
    <p:sldId id="3588" r:id="rId4"/>
    <p:sldId id="3589" r:id="rId5"/>
    <p:sldId id="3590" r:id="rId6"/>
    <p:sldId id="3591" r:id="rId7"/>
    <p:sldId id="3592" r:id="rId8"/>
    <p:sldId id="3593" r:id="rId9"/>
    <p:sldId id="256" r:id="rId10"/>
    <p:sldId id="257" r:id="rId11"/>
    <p:sldId id="258" r:id="rId12"/>
    <p:sldId id="3866" r:id="rId13"/>
    <p:sldId id="3867" r:id="rId14"/>
    <p:sldId id="3868" r:id="rId15"/>
    <p:sldId id="3869" r:id="rId16"/>
    <p:sldId id="3870" r:id="rId17"/>
    <p:sldId id="3594" r:id="rId18"/>
    <p:sldId id="3871" r:id="rId19"/>
    <p:sldId id="3872" r:id="rId20"/>
    <p:sldId id="3873" r:id="rId21"/>
    <p:sldId id="3874" r:id="rId22"/>
    <p:sldId id="3875" r:id="rId23"/>
    <p:sldId id="3876" r:id="rId24"/>
    <p:sldId id="3877" r:id="rId25"/>
    <p:sldId id="3878" r:id="rId26"/>
    <p:sldId id="3879" r:id="rId27"/>
    <p:sldId id="3880" r:id="rId28"/>
    <p:sldId id="3881" r:id="rId29"/>
    <p:sldId id="3882" r:id="rId30"/>
    <p:sldId id="3883" r:id="rId31"/>
    <p:sldId id="3884" r:id="rId32"/>
    <p:sldId id="3595" r:id="rId33"/>
    <p:sldId id="3885" r:id="rId34"/>
    <p:sldId id="3886" r:id="rId35"/>
    <p:sldId id="3887" r:id="rId36"/>
    <p:sldId id="3888" r:id="rId37"/>
    <p:sldId id="3889" r:id="rId38"/>
    <p:sldId id="3890" r:id="rId39"/>
    <p:sldId id="3891" r:id="rId40"/>
    <p:sldId id="3892" r:id="rId41"/>
    <p:sldId id="3893" r:id="rId42"/>
    <p:sldId id="3894" r:id="rId43"/>
    <p:sldId id="3895" r:id="rId44"/>
    <p:sldId id="3896" r:id="rId45"/>
    <p:sldId id="3897" r:id="rId46"/>
    <p:sldId id="3898" r:id="rId47"/>
    <p:sldId id="3899" r:id="rId48"/>
    <p:sldId id="3596" r:id="rId49"/>
    <p:sldId id="3900" r:id="rId50"/>
    <p:sldId id="3901" r:id="rId51"/>
    <p:sldId id="3902" r:id="rId52"/>
    <p:sldId id="3903" r:id="rId53"/>
    <p:sldId id="3904" r:id="rId54"/>
    <p:sldId id="3905" r:id="rId55"/>
    <p:sldId id="3906" r:id="rId56"/>
    <p:sldId id="3907" r:id="rId57"/>
    <p:sldId id="3597" r:id="rId58"/>
    <p:sldId id="3908" r:id="rId59"/>
    <p:sldId id="3909" r:id="rId60"/>
    <p:sldId id="3910" r:id="rId61"/>
    <p:sldId id="3911" r:id="rId62"/>
    <p:sldId id="3912" r:id="rId63"/>
    <p:sldId id="3913" r:id="rId64"/>
    <p:sldId id="3914" r:id="rId65"/>
    <p:sldId id="3915" r:id="rId66"/>
    <p:sldId id="3598" r:id="rId67"/>
    <p:sldId id="3916" r:id="rId68"/>
    <p:sldId id="3917" r:id="rId69"/>
    <p:sldId id="3918" r:id="rId70"/>
    <p:sldId id="3919" r:id="rId71"/>
    <p:sldId id="3920" r:id="rId72"/>
    <p:sldId id="3921" r:id="rId73"/>
    <p:sldId id="3922" r:id="rId74"/>
    <p:sldId id="3923" r:id="rId75"/>
    <p:sldId id="3924" r:id="rId76"/>
    <p:sldId id="3925" r:id="rId77"/>
    <p:sldId id="3926" r:id="rId78"/>
    <p:sldId id="3927" r:id="rId79"/>
    <p:sldId id="3928" r:id="rId80"/>
    <p:sldId id="3929" r:id="rId81"/>
    <p:sldId id="3930" r:id="rId82"/>
    <p:sldId id="3931" r:id="rId83"/>
    <p:sldId id="3932" r:id="rId84"/>
    <p:sldId id="3933" r:id="rId85"/>
    <p:sldId id="3934" r:id="rId86"/>
    <p:sldId id="3935" r:id="rId87"/>
    <p:sldId id="3599" r:id="rId88"/>
    <p:sldId id="3936" r:id="rId89"/>
    <p:sldId id="3937" r:id="rId90"/>
    <p:sldId id="3938" r:id="rId91"/>
    <p:sldId id="3939" r:id="rId92"/>
    <p:sldId id="3940" r:id="rId93"/>
    <p:sldId id="3941" r:id="rId94"/>
    <p:sldId id="3942" r:id="rId95"/>
    <p:sldId id="3943" r:id="rId96"/>
    <p:sldId id="3944" r:id="rId97"/>
    <p:sldId id="3945" r:id="rId98"/>
    <p:sldId id="3600" r:id="rId99"/>
    <p:sldId id="3946" r:id="rId100"/>
    <p:sldId id="3947" r:id="rId101"/>
    <p:sldId id="3948" r:id="rId102"/>
    <p:sldId id="3949" r:id="rId103"/>
    <p:sldId id="3950" r:id="rId104"/>
    <p:sldId id="3951" r:id="rId105"/>
    <p:sldId id="3952" r:id="rId106"/>
    <p:sldId id="3953" r:id="rId107"/>
    <p:sldId id="3601" r:id="rId108"/>
    <p:sldId id="3954" r:id="rId109"/>
    <p:sldId id="3955" r:id="rId110"/>
    <p:sldId id="3956" r:id="rId111"/>
    <p:sldId id="3957" r:id="rId112"/>
    <p:sldId id="3958" r:id="rId113"/>
    <p:sldId id="3959" r:id="rId114"/>
    <p:sldId id="3960" r:id="rId115"/>
    <p:sldId id="3961" r:id="rId116"/>
    <p:sldId id="3962" r:id="rId117"/>
    <p:sldId id="3963" r:id="rId118"/>
    <p:sldId id="3964" r:id="rId119"/>
    <p:sldId id="3602" r:id="rId120"/>
    <p:sldId id="3965" r:id="rId121"/>
    <p:sldId id="3966" r:id="rId122"/>
    <p:sldId id="3967" r:id="rId123"/>
    <p:sldId id="3968" r:id="rId124"/>
    <p:sldId id="3969" r:id="rId125"/>
    <p:sldId id="3970" r:id="rId126"/>
    <p:sldId id="3971" r:id="rId127"/>
    <p:sldId id="3972" r:id="rId128"/>
    <p:sldId id="3603" r:id="rId129"/>
    <p:sldId id="3604" r:id="rId130"/>
    <p:sldId id="3605" r:id="rId131"/>
  </p:sldIdLst>
  <p:sldSz cx="12192000" cy="6858000"/>
  <p:notesSz cx="6858000" cy="9144000"/>
  <p:embeddedFontLst>
    <p:embeddedFont>
      <p:font typeface="Calibri" panose="020F0502020204030204" pitchFamily="34" charset="0"/>
      <p:regular r:id="rId133"/>
      <p:bold r:id="rId134"/>
      <p:italic r:id="rId135"/>
      <p:boldItalic r:id="rId136"/>
    </p:embeddedFont>
    <p:embeddedFont>
      <p:font typeface="Quicksand" panose="020B0604020202020204" charset="0"/>
      <p:regular r:id="rId137"/>
      <p:bold r:id="rId138"/>
    </p:embeddedFont>
    <p:embeddedFont>
      <p:font typeface="Quicksand Light" panose="020B0604020202020204" charset="0"/>
      <p:regular r:id="rId139"/>
      <p:bold r:id="rId14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618" roundtripDataSignature="AMtx7mh2er9pk4DjgnuXhY3BCX2PtNATzw=="/>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ishabh Kumar" initials="" lastIdx="6"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7CB2BB2-7FA3-42E5-957C-467D6D3AAB49}">
  <a:tblStyle styleId="{57CB2BB2-7FA3-42E5-957C-467D6D3AAB49}"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64" d="100"/>
          <a:sy n="64" d="100"/>
        </p:scale>
        <p:origin x="748" y="4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font" Target="fonts/font6.fntdata"/><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619" Type="http://schemas.openxmlformats.org/officeDocument/2006/relationships/commentAuthors" Target="commentAuthor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font" Target="fonts/font2.fntdata"/><Relationship Id="rId139" Type="http://schemas.openxmlformats.org/officeDocument/2006/relationships/font" Target="fonts/font7.fntdata"/><Relationship Id="rId80" Type="http://schemas.openxmlformats.org/officeDocument/2006/relationships/slide" Target="slides/slide79.xml"/><Relationship Id="rId85" Type="http://schemas.openxmlformats.org/officeDocument/2006/relationships/slide" Target="slides/slide84.xml"/><Relationship Id="rId620" Type="http://schemas.openxmlformats.org/officeDocument/2006/relationships/presProps" Target="presProp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font" Target="fonts/font3.fntdata"/><Relationship Id="rId621" Type="http://schemas.openxmlformats.org/officeDocument/2006/relationships/viewProps" Target="view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font" Target="fonts/font4.fntdata"/><Relationship Id="rId61" Type="http://schemas.openxmlformats.org/officeDocument/2006/relationships/slide" Target="slides/slide60.xml"/><Relationship Id="rId82" Type="http://schemas.openxmlformats.org/officeDocument/2006/relationships/slide" Target="slides/slide81.xml"/><Relationship Id="rId622"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font" Target="fonts/font5.fntdata"/><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notesMaster" Target="notesMasters/notesMaster1.xml"/><Relationship Id="rId623" Type="http://schemas.openxmlformats.org/officeDocument/2006/relationships/tableStyles" Target="tableStyle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618" Type="http://customschemas.google.com/relationships/presentationmetadata" Target="metadata"/><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font" Target="fonts/font1.fntdata"/><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IN"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9a4023e6b3_0_0:notes"/>
          <p:cNvSpPr txBox="1">
            <a:spLocks noGrp="1"/>
          </p:cNvSpPr>
          <p:nvPr>
            <p:ph type="body" idx="1"/>
          </p:nvPr>
        </p:nvSpPr>
        <p:spPr>
          <a:xfrm>
            <a:off x="695484" y="4447153"/>
            <a:ext cx="5563800" cy="3638700"/>
          </a:xfrm>
          <a:prstGeom prst="rect">
            <a:avLst/>
          </a:prstGeom>
          <a:noFill/>
          <a:ln>
            <a:noFill/>
          </a:ln>
        </p:spPr>
        <p:txBody>
          <a:bodyPr spcFirstLastPara="1" wrap="square" lIns="92525" tIns="46250" rIns="92525" bIns="46250" anchor="t" anchorCtr="0">
            <a:noAutofit/>
          </a:bodyPr>
          <a:lstStyle/>
          <a:p>
            <a:pPr marL="0" lvl="0" indent="0" algn="l" rtl="0">
              <a:lnSpc>
                <a:spcPct val="100000"/>
              </a:lnSpc>
              <a:spcBef>
                <a:spcPts val="0"/>
              </a:spcBef>
              <a:spcAft>
                <a:spcPts val="0"/>
              </a:spcAft>
              <a:buSzPts val="1400"/>
              <a:buNone/>
            </a:pPr>
            <a:endParaRPr/>
          </a:p>
        </p:txBody>
      </p:sp>
      <p:sp>
        <p:nvSpPr>
          <p:cNvPr id="151" name="Google Shape;151;g9a4023e6b3_0_0:notes"/>
          <p:cNvSpPr>
            <a:spLocks noGrp="1" noRot="1" noChangeAspect="1"/>
          </p:cNvSpPr>
          <p:nvPr>
            <p:ph type="sldImg" idx="2"/>
          </p:nvPr>
        </p:nvSpPr>
        <p:spPr>
          <a:xfrm>
            <a:off x="706438" y="1155700"/>
            <a:ext cx="5541962" cy="31178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Google Shape;54;p2:notes"/>
          <p:cNvSpPr txBox="1">
            <a:spLocks noGrp="1"/>
          </p:cNvSpPr>
          <p:nvPr>
            <p:ph type="body" idx="1"/>
          </p:nvPr>
        </p:nvSpPr>
        <p:spPr>
          <a:xfrm>
            <a:off x="1219200" y="3300413"/>
            <a:ext cx="97536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5" name="Google Shape;55;p2: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p4:notes"/>
          <p:cNvSpPr txBox="1">
            <a:spLocks noGrp="1"/>
          </p:cNvSpPr>
          <p:nvPr>
            <p:ph type="body" idx="1"/>
          </p:nvPr>
        </p:nvSpPr>
        <p:spPr>
          <a:xfrm>
            <a:off x="695484" y="4447153"/>
            <a:ext cx="5563870" cy="3638580"/>
          </a:xfrm>
          <a:prstGeom prst="rect">
            <a:avLst/>
          </a:prstGeom>
          <a:noFill/>
          <a:ln>
            <a:noFill/>
          </a:ln>
        </p:spPr>
        <p:txBody>
          <a:bodyPr spcFirstLastPara="1" wrap="square" lIns="92525" tIns="46250" rIns="92525" bIns="4625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endParaRPr/>
          </a:p>
        </p:txBody>
      </p:sp>
      <p:sp>
        <p:nvSpPr>
          <p:cNvPr id="72" name="Google Shape;72;p4:notes"/>
          <p:cNvSpPr>
            <a:spLocks noGrp="1" noRot="1" noChangeAspect="1"/>
          </p:cNvSpPr>
          <p:nvPr>
            <p:ph type="sldImg" idx="2"/>
          </p:nvPr>
        </p:nvSpPr>
        <p:spPr>
          <a:xfrm>
            <a:off x="706438" y="1155700"/>
            <a:ext cx="5541962" cy="31178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p5:notes"/>
          <p:cNvSpPr txBox="1">
            <a:spLocks noGrp="1"/>
          </p:cNvSpPr>
          <p:nvPr>
            <p:ph type="body" idx="1"/>
          </p:nvPr>
        </p:nvSpPr>
        <p:spPr>
          <a:xfrm>
            <a:off x="1219200" y="3300413"/>
            <a:ext cx="97536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0" name="Google Shape;80;p5: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6:notes"/>
          <p:cNvSpPr txBox="1">
            <a:spLocks noGrp="1"/>
          </p:cNvSpPr>
          <p:nvPr>
            <p:ph type="body" idx="1"/>
          </p:nvPr>
        </p:nvSpPr>
        <p:spPr>
          <a:xfrm>
            <a:off x="695484" y="4447153"/>
            <a:ext cx="5563870" cy="3638580"/>
          </a:xfrm>
          <a:prstGeom prst="rect">
            <a:avLst/>
          </a:prstGeom>
          <a:noFill/>
          <a:ln>
            <a:noFill/>
          </a:ln>
        </p:spPr>
        <p:txBody>
          <a:bodyPr spcFirstLastPara="1" wrap="square" lIns="92525" tIns="46250" rIns="92525" bIns="46250" anchor="t" anchorCtr="0">
            <a:noAutofit/>
          </a:bodyPr>
          <a:lstStyle/>
          <a:p>
            <a:pPr marL="0" lvl="0" indent="0" algn="l" rtl="0">
              <a:spcBef>
                <a:spcPts val="0"/>
              </a:spcBef>
              <a:spcAft>
                <a:spcPts val="0"/>
              </a:spcAft>
              <a:buNone/>
            </a:pPr>
            <a:endParaRPr/>
          </a:p>
        </p:txBody>
      </p:sp>
      <p:sp>
        <p:nvSpPr>
          <p:cNvPr id="86" name="Google Shape;86;p6:notes"/>
          <p:cNvSpPr>
            <a:spLocks noGrp="1" noRot="1" noChangeAspect="1"/>
          </p:cNvSpPr>
          <p:nvPr>
            <p:ph type="sldImg" idx="2"/>
          </p:nvPr>
        </p:nvSpPr>
        <p:spPr>
          <a:xfrm>
            <a:off x="706438" y="1155700"/>
            <a:ext cx="5541962" cy="31178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p7:notes"/>
          <p:cNvSpPr txBox="1">
            <a:spLocks noGrp="1"/>
          </p:cNvSpPr>
          <p:nvPr>
            <p:ph type="body" idx="1"/>
          </p:nvPr>
        </p:nvSpPr>
        <p:spPr>
          <a:xfrm>
            <a:off x="1219200" y="3300413"/>
            <a:ext cx="97536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5" name="Google Shape;95;p7: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97ef3a787e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4" name="Google Shape;204;g97ef3a787e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612941260"/>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p52:notes"/>
          <p:cNvSpPr txBox="1">
            <a:spLocks noGrp="1"/>
          </p:cNvSpPr>
          <p:nvPr>
            <p:ph type="body" idx="1"/>
          </p:nvPr>
        </p:nvSpPr>
        <p:spPr>
          <a:xfrm>
            <a:off x="695484" y="4447153"/>
            <a:ext cx="5563800" cy="3638700"/>
          </a:xfrm>
          <a:prstGeom prst="rect">
            <a:avLst/>
          </a:prstGeom>
          <a:noFill/>
          <a:ln>
            <a:noFill/>
          </a:ln>
        </p:spPr>
        <p:txBody>
          <a:bodyPr spcFirstLastPara="1" wrap="square" lIns="92525" tIns="46250" rIns="92525" bIns="46250" anchor="t" anchorCtr="0">
            <a:noAutofit/>
          </a:bodyPr>
          <a:lstStyle/>
          <a:p>
            <a:pPr marL="0" lvl="0" indent="0" algn="l" rtl="0">
              <a:lnSpc>
                <a:spcPct val="100000"/>
              </a:lnSpc>
              <a:spcBef>
                <a:spcPts val="0"/>
              </a:spcBef>
              <a:spcAft>
                <a:spcPts val="0"/>
              </a:spcAft>
              <a:buSzPts val="1400"/>
              <a:buNone/>
            </a:pPr>
            <a:endParaRPr/>
          </a:p>
        </p:txBody>
      </p:sp>
      <p:sp>
        <p:nvSpPr>
          <p:cNvPr id="446" name="Google Shape;446;p52:notes"/>
          <p:cNvSpPr>
            <a:spLocks noGrp="1" noRot="1" noChangeAspect="1"/>
          </p:cNvSpPr>
          <p:nvPr>
            <p:ph type="sldImg" idx="2"/>
          </p:nvPr>
        </p:nvSpPr>
        <p:spPr>
          <a:xfrm>
            <a:off x="706438" y="1155700"/>
            <a:ext cx="5541962" cy="31178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p1:notes"/>
          <p:cNvSpPr txBox="1">
            <a:spLocks noGrp="1"/>
          </p:cNvSpPr>
          <p:nvPr>
            <p:ph type="body" idx="1"/>
          </p:nvPr>
        </p:nvSpPr>
        <p:spPr>
          <a:xfrm>
            <a:off x="695484" y="4447153"/>
            <a:ext cx="5563870" cy="3638580"/>
          </a:xfrm>
          <a:prstGeom prst="rect">
            <a:avLst/>
          </a:prstGeom>
          <a:noFill/>
          <a:ln>
            <a:noFill/>
          </a:ln>
        </p:spPr>
        <p:txBody>
          <a:bodyPr spcFirstLastPara="1" wrap="square" lIns="92525" tIns="46250" rIns="92525" bIns="46250" anchor="t" anchorCtr="0">
            <a:noAutofit/>
          </a:bodyPr>
          <a:lstStyle/>
          <a:p>
            <a:pPr marL="0" lvl="0" indent="0" algn="l" rtl="0">
              <a:spcBef>
                <a:spcPts val="0"/>
              </a:spcBef>
              <a:spcAft>
                <a:spcPts val="0"/>
              </a:spcAft>
              <a:buNone/>
            </a:pPr>
            <a:endParaRPr/>
          </a:p>
        </p:txBody>
      </p:sp>
      <p:sp>
        <p:nvSpPr>
          <p:cNvPr id="292" name="Google Shape;292;p1:notes"/>
          <p:cNvSpPr>
            <a:spLocks noGrp="1" noRot="1" noChangeAspect="1"/>
          </p:cNvSpPr>
          <p:nvPr>
            <p:ph type="sldImg" idx="2"/>
          </p:nvPr>
        </p:nvSpPr>
        <p:spPr>
          <a:xfrm>
            <a:off x="706438" y="1155700"/>
            <a:ext cx="5541962" cy="31178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p2:notes"/>
          <p:cNvSpPr txBox="1">
            <a:spLocks noGrp="1"/>
          </p:cNvSpPr>
          <p:nvPr>
            <p:ph type="body" idx="1"/>
          </p:nvPr>
        </p:nvSpPr>
        <p:spPr>
          <a:xfrm>
            <a:off x="695484" y="4447153"/>
            <a:ext cx="5563870" cy="3638580"/>
          </a:xfrm>
          <a:prstGeom prst="rect">
            <a:avLst/>
          </a:prstGeom>
          <a:noFill/>
          <a:ln>
            <a:noFill/>
          </a:ln>
        </p:spPr>
        <p:txBody>
          <a:bodyPr spcFirstLastPara="1" wrap="square" lIns="92525" tIns="46250" rIns="92525" bIns="4625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endParaRPr/>
          </a:p>
        </p:txBody>
      </p:sp>
      <p:sp>
        <p:nvSpPr>
          <p:cNvPr id="299" name="Google Shape;299;p2:notes"/>
          <p:cNvSpPr>
            <a:spLocks noGrp="1" noRot="1" noChangeAspect="1"/>
          </p:cNvSpPr>
          <p:nvPr>
            <p:ph type="sldImg" idx="2"/>
          </p:nvPr>
        </p:nvSpPr>
        <p:spPr>
          <a:xfrm>
            <a:off x="706438" y="1155700"/>
            <a:ext cx="5541962" cy="31178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p7:notes"/>
          <p:cNvSpPr txBox="1">
            <a:spLocks noGrp="1"/>
          </p:cNvSpPr>
          <p:nvPr>
            <p:ph type="body" idx="1"/>
          </p:nvPr>
        </p:nvSpPr>
        <p:spPr>
          <a:xfrm>
            <a:off x="695484" y="4447153"/>
            <a:ext cx="5563870" cy="3638580"/>
          </a:xfrm>
          <a:prstGeom prst="rect">
            <a:avLst/>
          </a:prstGeom>
          <a:noFill/>
          <a:ln>
            <a:noFill/>
          </a:ln>
        </p:spPr>
        <p:txBody>
          <a:bodyPr spcFirstLastPara="1" wrap="square" lIns="92525" tIns="46250" rIns="92525" bIns="46250" anchor="t" anchorCtr="0">
            <a:noAutofit/>
          </a:bodyPr>
          <a:lstStyle/>
          <a:p>
            <a:pPr marL="0" lvl="0" indent="0" algn="l" rtl="0">
              <a:spcBef>
                <a:spcPts val="0"/>
              </a:spcBef>
              <a:spcAft>
                <a:spcPts val="0"/>
              </a:spcAft>
              <a:buNone/>
            </a:pPr>
            <a:endParaRPr/>
          </a:p>
        </p:txBody>
      </p:sp>
      <p:sp>
        <p:nvSpPr>
          <p:cNvPr id="340" name="Google Shape;340;p7:notes"/>
          <p:cNvSpPr>
            <a:spLocks noGrp="1" noRot="1" noChangeAspect="1"/>
          </p:cNvSpPr>
          <p:nvPr>
            <p:ph type="sldImg" idx="2"/>
          </p:nvPr>
        </p:nvSpPr>
        <p:spPr>
          <a:xfrm>
            <a:off x="706438" y="1155700"/>
            <a:ext cx="5541962" cy="31178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54098913"/>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p3:notes"/>
          <p:cNvSpPr txBox="1">
            <a:spLocks noGrp="1"/>
          </p:cNvSpPr>
          <p:nvPr>
            <p:ph type="body" idx="1"/>
          </p:nvPr>
        </p:nvSpPr>
        <p:spPr>
          <a:xfrm>
            <a:off x="695484" y="4447153"/>
            <a:ext cx="5563870" cy="3638580"/>
          </a:xfrm>
          <a:prstGeom prst="rect">
            <a:avLst/>
          </a:prstGeom>
        </p:spPr>
        <p:txBody>
          <a:bodyPr spcFirstLastPara="1" wrap="square" lIns="92531" tIns="46253" rIns="92531" bIns="46253" anchor="t" anchorCtr="0">
            <a:noAutofit/>
          </a:bodyPr>
          <a:lstStyle/>
          <a:p>
            <a:endParaRPr/>
          </a:p>
        </p:txBody>
      </p:sp>
      <p:sp>
        <p:nvSpPr>
          <p:cNvPr id="310" name="Google Shape;310;p3:notes"/>
          <p:cNvSpPr>
            <a:spLocks noGrp="1" noRot="1" noChangeAspect="1"/>
          </p:cNvSpPr>
          <p:nvPr>
            <p:ph type="sldImg" idx="2"/>
          </p:nvPr>
        </p:nvSpPr>
        <p:spPr>
          <a:xfrm>
            <a:off x="706438" y="1155700"/>
            <a:ext cx="5541962" cy="31178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686053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p3:notes"/>
          <p:cNvSpPr txBox="1">
            <a:spLocks noGrp="1"/>
          </p:cNvSpPr>
          <p:nvPr>
            <p:ph type="body" idx="1"/>
          </p:nvPr>
        </p:nvSpPr>
        <p:spPr>
          <a:xfrm>
            <a:off x="1219200" y="3300413"/>
            <a:ext cx="97536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7" name="Google Shape;67;p3: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p4:notes"/>
          <p:cNvSpPr txBox="1">
            <a:spLocks noGrp="1"/>
          </p:cNvSpPr>
          <p:nvPr>
            <p:ph type="body" idx="1"/>
          </p:nvPr>
        </p:nvSpPr>
        <p:spPr>
          <a:xfrm>
            <a:off x="695484" y="4447153"/>
            <a:ext cx="5563870" cy="3638580"/>
          </a:xfrm>
          <a:prstGeom prst="rect">
            <a:avLst/>
          </a:prstGeom>
          <a:noFill/>
          <a:ln>
            <a:noFill/>
          </a:ln>
        </p:spPr>
        <p:txBody>
          <a:bodyPr spcFirstLastPara="1" wrap="square" lIns="92525" tIns="46250" rIns="92525" bIns="46250" anchor="t" anchorCtr="0">
            <a:noAutofit/>
          </a:bodyPr>
          <a:lstStyle/>
          <a:p>
            <a:pPr marL="0" lvl="0" indent="0" algn="l" rtl="0">
              <a:lnSpc>
                <a:spcPct val="100000"/>
              </a:lnSpc>
              <a:spcBef>
                <a:spcPts val="0"/>
              </a:spcBef>
              <a:spcAft>
                <a:spcPts val="0"/>
              </a:spcAft>
              <a:buClr>
                <a:schemeClr val="dk1"/>
              </a:buClr>
              <a:buSzPts val="1400"/>
              <a:buFont typeface="Calibri"/>
              <a:buNone/>
            </a:pPr>
            <a:endParaRPr/>
          </a:p>
        </p:txBody>
      </p:sp>
      <p:sp>
        <p:nvSpPr>
          <p:cNvPr id="314" name="Google Shape;314;p4:notes"/>
          <p:cNvSpPr>
            <a:spLocks noGrp="1" noRot="1" noChangeAspect="1"/>
          </p:cNvSpPr>
          <p:nvPr>
            <p:ph type="sldImg" idx="2"/>
          </p:nvPr>
        </p:nvSpPr>
        <p:spPr>
          <a:xfrm>
            <a:off x="706438" y="1155700"/>
            <a:ext cx="5541962" cy="31178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p5:notes"/>
          <p:cNvSpPr txBox="1">
            <a:spLocks noGrp="1"/>
          </p:cNvSpPr>
          <p:nvPr>
            <p:ph type="body" idx="1"/>
          </p:nvPr>
        </p:nvSpPr>
        <p:spPr>
          <a:xfrm>
            <a:off x="695484" y="4447153"/>
            <a:ext cx="5563870" cy="3638580"/>
          </a:xfrm>
          <a:prstGeom prst="rect">
            <a:avLst/>
          </a:prstGeom>
          <a:noFill/>
          <a:ln>
            <a:noFill/>
          </a:ln>
        </p:spPr>
        <p:txBody>
          <a:bodyPr spcFirstLastPara="1" wrap="square" lIns="92525" tIns="46250" rIns="92525" bIns="46250" anchor="t" anchorCtr="0">
            <a:noAutofit/>
          </a:bodyPr>
          <a:lstStyle/>
          <a:p>
            <a:pPr marL="0" lvl="0" indent="0" algn="l" rtl="0">
              <a:lnSpc>
                <a:spcPct val="100000"/>
              </a:lnSpc>
              <a:spcBef>
                <a:spcPts val="0"/>
              </a:spcBef>
              <a:spcAft>
                <a:spcPts val="0"/>
              </a:spcAft>
              <a:buClr>
                <a:schemeClr val="dk1"/>
              </a:buClr>
              <a:buSzPts val="1400"/>
              <a:buFont typeface="Calibri"/>
              <a:buNone/>
            </a:pPr>
            <a:endParaRPr/>
          </a:p>
        </p:txBody>
      </p:sp>
      <p:sp>
        <p:nvSpPr>
          <p:cNvPr id="320" name="Google Shape;320;p5:notes"/>
          <p:cNvSpPr>
            <a:spLocks noGrp="1" noRot="1" noChangeAspect="1"/>
          </p:cNvSpPr>
          <p:nvPr>
            <p:ph type="sldImg" idx="2"/>
          </p:nvPr>
        </p:nvSpPr>
        <p:spPr>
          <a:xfrm>
            <a:off x="706438" y="1155700"/>
            <a:ext cx="5541962" cy="31178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p5:notes"/>
          <p:cNvSpPr txBox="1">
            <a:spLocks noGrp="1"/>
          </p:cNvSpPr>
          <p:nvPr>
            <p:ph type="body" idx="1"/>
          </p:nvPr>
        </p:nvSpPr>
        <p:spPr>
          <a:xfrm>
            <a:off x="695484" y="4447153"/>
            <a:ext cx="5563870" cy="3638580"/>
          </a:xfrm>
          <a:prstGeom prst="rect">
            <a:avLst/>
          </a:prstGeom>
          <a:noFill/>
          <a:ln>
            <a:noFill/>
          </a:ln>
        </p:spPr>
        <p:txBody>
          <a:bodyPr spcFirstLastPara="1" wrap="square" lIns="92525" tIns="46250" rIns="92525" bIns="46250" anchor="t" anchorCtr="0">
            <a:noAutofit/>
          </a:bodyPr>
          <a:lstStyle/>
          <a:p>
            <a:pPr marL="0" lvl="0" indent="0" algn="l" rtl="0">
              <a:lnSpc>
                <a:spcPct val="100000"/>
              </a:lnSpc>
              <a:spcBef>
                <a:spcPts val="0"/>
              </a:spcBef>
              <a:spcAft>
                <a:spcPts val="0"/>
              </a:spcAft>
              <a:buClr>
                <a:schemeClr val="dk1"/>
              </a:buClr>
              <a:buSzPts val="1400"/>
              <a:buFont typeface="Calibri"/>
              <a:buNone/>
            </a:pPr>
            <a:endParaRPr/>
          </a:p>
        </p:txBody>
      </p:sp>
      <p:sp>
        <p:nvSpPr>
          <p:cNvPr id="320" name="Google Shape;320;p5:notes"/>
          <p:cNvSpPr>
            <a:spLocks noGrp="1" noRot="1" noChangeAspect="1"/>
          </p:cNvSpPr>
          <p:nvPr>
            <p:ph type="sldImg" idx="2"/>
          </p:nvPr>
        </p:nvSpPr>
        <p:spPr>
          <a:xfrm>
            <a:off x="706438" y="1155700"/>
            <a:ext cx="5541962" cy="31178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45675435"/>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p6:notes"/>
          <p:cNvSpPr txBox="1">
            <a:spLocks noGrp="1"/>
          </p:cNvSpPr>
          <p:nvPr>
            <p:ph type="body" idx="1"/>
          </p:nvPr>
        </p:nvSpPr>
        <p:spPr>
          <a:xfrm>
            <a:off x="695484" y="4447153"/>
            <a:ext cx="5563870" cy="3638580"/>
          </a:xfrm>
          <a:prstGeom prst="rect">
            <a:avLst/>
          </a:prstGeom>
          <a:noFill/>
          <a:ln>
            <a:noFill/>
          </a:ln>
        </p:spPr>
        <p:txBody>
          <a:bodyPr spcFirstLastPara="1" wrap="square" lIns="92525" tIns="46250" rIns="92525" bIns="46250" anchor="t" anchorCtr="0">
            <a:noAutofit/>
          </a:bodyPr>
          <a:lstStyle/>
          <a:p>
            <a:pPr marL="0" lvl="0" indent="0" algn="l" rtl="0">
              <a:lnSpc>
                <a:spcPct val="100000"/>
              </a:lnSpc>
              <a:spcBef>
                <a:spcPts val="0"/>
              </a:spcBef>
              <a:spcAft>
                <a:spcPts val="0"/>
              </a:spcAft>
              <a:buClr>
                <a:schemeClr val="dk1"/>
              </a:buClr>
              <a:buSzPts val="1400"/>
              <a:buFont typeface="Calibri"/>
              <a:buNone/>
            </a:pPr>
            <a:endParaRPr/>
          </a:p>
        </p:txBody>
      </p:sp>
      <p:sp>
        <p:nvSpPr>
          <p:cNvPr id="331" name="Google Shape;331;p6:notes"/>
          <p:cNvSpPr>
            <a:spLocks noGrp="1" noRot="1" noChangeAspect="1"/>
          </p:cNvSpPr>
          <p:nvPr>
            <p:ph type="sldImg" idx="2"/>
          </p:nvPr>
        </p:nvSpPr>
        <p:spPr>
          <a:xfrm>
            <a:off x="706438" y="1155700"/>
            <a:ext cx="5541962" cy="31178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135d0b3fabc_0_0:notes"/>
          <p:cNvSpPr txBox="1">
            <a:spLocks noGrp="1"/>
          </p:cNvSpPr>
          <p:nvPr>
            <p:ph type="body" idx="1"/>
          </p:nvPr>
        </p:nvSpPr>
        <p:spPr>
          <a:xfrm>
            <a:off x="1219200" y="3300413"/>
            <a:ext cx="9753600" cy="27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6" name="Google Shape;216;g135d0b3fabc_0_0: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25508907"/>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p53:notes"/>
          <p:cNvSpPr txBox="1">
            <a:spLocks noGrp="1"/>
          </p:cNvSpPr>
          <p:nvPr>
            <p:ph type="body" idx="1"/>
          </p:nvPr>
        </p:nvSpPr>
        <p:spPr>
          <a:xfrm>
            <a:off x="695484" y="4447153"/>
            <a:ext cx="5563800" cy="3638700"/>
          </a:xfrm>
          <a:prstGeom prst="rect">
            <a:avLst/>
          </a:prstGeom>
          <a:noFill/>
          <a:ln>
            <a:noFill/>
          </a:ln>
        </p:spPr>
        <p:txBody>
          <a:bodyPr spcFirstLastPara="1" wrap="square" lIns="92525" tIns="46250" rIns="92525" bIns="46250" anchor="t" anchorCtr="0">
            <a:noAutofit/>
          </a:bodyPr>
          <a:lstStyle/>
          <a:p>
            <a:pPr marL="0" lvl="0" indent="0" algn="l" rtl="0">
              <a:lnSpc>
                <a:spcPct val="100000"/>
              </a:lnSpc>
              <a:spcBef>
                <a:spcPts val="0"/>
              </a:spcBef>
              <a:spcAft>
                <a:spcPts val="0"/>
              </a:spcAft>
              <a:buSzPts val="1400"/>
              <a:buNone/>
            </a:pPr>
            <a:endParaRPr/>
          </a:p>
        </p:txBody>
      </p:sp>
      <p:sp>
        <p:nvSpPr>
          <p:cNvPr id="460" name="Google Shape;460;p53:notes"/>
          <p:cNvSpPr>
            <a:spLocks noGrp="1" noRot="1" noChangeAspect="1"/>
          </p:cNvSpPr>
          <p:nvPr>
            <p:ph type="sldImg" idx="2"/>
          </p:nvPr>
        </p:nvSpPr>
        <p:spPr>
          <a:xfrm>
            <a:off x="706438" y="1155700"/>
            <a:ext cx="5541962" cy="31178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p2:notes"/>
          <p:cNvSpPr txBox="1">
            <a:spLocks noGrp="1"/>
          </p:cNvSpPr>
          <p:nvPr>
            <p:ph type="body" idx="1"/>
          </p:nvPr>
        </p:nvSpPr>
        <p:spPr>
          <a:xfrm>
            <a:off x="695484" y="4447153"/>
            <a:ext cx="5563870" cy="3638580"/>
          </a:xfrm>
          <a:prstGeom prst="rect">
            <a:avLst/>
          </a:prstGeom>
          <a:noFill/>
          <a:ln>
            <a:noFill/>
          </a:ln>
        </p:spPr>
        <p:txBody>
          <a:bodyPr spcFirstLastPara="1" wrap="square" lIns="92525" tIns="46250" rIns="92525" bIns="4625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endParaRPr/>
          </a:p>
        </p:txBody>
      </p:sp>
      <p:sp>
        <p:nvSpPr>
          <p:cNvPr id="299" name="Google Shape;299;p2:notes"/>
          <p:cNvSpPr>
            <a:spLocks noGrp="1" noRot="1" noChangeAspect="1"/>
          </p:cNvSpPr>
          <p:nvPr>
            <p:ph type="sldImg" idx="2"/>
          </p:nvPr>
        </p:nvSpPr>
        <p:spPr>
          <a:xfrm>
            <a:off x="706438" y="1155700"/>
            <a:ext cx="5541962" cy="31178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p3:notes"/>
          <p:cNvSpPr txBox="1">
            <a:spLocks noGrp="1"/>
          </p:cNvSpPr>
          <p:nvPr>
            <p:ph type="body" idx="1"/>
          </p:nvPr>
        </p:nvSpPr>
        <p:spPr>
          <a:xfrm>
            <a:off x="695484" y="4447153"/>
            <a:ext cx="5563870" cy="3638580"/>
          </a:xfrm>
          <a:prstGeom prst="rect">
            <a:avLst/>
          </a:prstGeom>
        </p:spPr>
        <p:txBody>
          <a:bodyPr spcFirstLastPara="1" wrap="square" lIns="92531" tIns="46253" rIns="92531" bIns="46253" anchor="t" anchorCtr="0">
            <a:noAutofit/>
          </a:bodyPr>
          <a:lstStyle/>
          <a:p>
            <a:endParaRPr/>
          </a:p>
        </p:txBody>
      </p:sp>
      <p:sp>
        <p:nvSpPr>
          <p:cNvPr id="310" name="Google Shape;310;p3:notes"/>
          <p:cNvSpPr>
            <a:spLocks noGrp="1" noRot="1" noChangeAspect="1"/>
          </p:cNvSpPr>
          <p:nvPr>
            <p:ph type="sldImg" idx="2"/>
          </p:nvPr>
        </p:nvSpPr>
        <p:spPr>
          <a:xfrm>
            <a:off x="706438" y="1155700"/>
            <a:ext cx="5541962" cy="31178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68605361"/>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135d0b3fabc_0_0:notes"/>
          <p:cNvSpPr txBox="1">
            <a:spLocks noGrp="1"/>
          </p:cNvSpPr>
          <p:nvPr>
            <p:ph type="body" idx="1"/>
          </p:nvPr>
        </p:nvSpPr>
        <p:spPr>
          <a:xfrm>
            <a:off x="1219200" y="3300413"/>
            <a:ext cx="9753600" cy="27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6" name="Google Shape;216;g135d0b3fabc_0_0: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91388292"/>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2"/>
        <p:cNvGrpSpPr/>
        <p:nvPr/>
      </p:nvGrpSpPr>
      <p:grpSpPr>
        <a:xfrm>
          <a:off x="0" y="0"/>
          <a:ext cx="0" cy="0"/>
          <a:chOff x="0" y="0"/>
          <a:chExt cx="0" cy="0"/>
        </a:xfrm>
      </p:grpSpPr>
      <p:sp>
        <p:nvSpPr>
          <p:cNvPr id="473" name="Google Shape;473;p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4" name="Google Shape;474;p4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75" name="Google Shape;475;p4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N"/>
              <a:t>128</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p4:notes"/>
          <p:cNvSpPr txBox="1">
            <a:spLocks noGrp="1"/>
          </p:cNvSpPr>
          <p:nvPr>
            <p:ph type="body" idx="1"/>
          </p:nvPr>
        </p:nvSpPr>
        <p:spPr>
          <a:xfrm>
            <a:off x="1219200" y="3300413"/>
            <a:ext cx="97536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5" name="Google Shape;75;p4: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g135e2bdeb8e_1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7" name="Google Shape;487;g135e2bdeb8e_1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88" name="Google Shape;488;g135e2bdeb8e_1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N"/>
              <a:t>129</a:t>
            </a:fld>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p:cNvGrpSpPr/>
        <p:nvPr/>
      </p:nvGrpSpPr>
      <p:grpSpPr>
        <a:xfrm>
          <a:off x="0" y="0"/>
          <a:ext cx="0" cy="0"/>
          <a:chOff x="0" y="0"/>
          <a:chExt cx="0" cy="0"/>
        </a:xfrm>
      </p:grpSpPr>
      <p:sp>
        <p:nvSpPr>
          <p:cNvPr id="497" name="Google Shape;497;g9815e80f40_1_1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98" name="Google Shape;498;g9815e80f40_1_14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99" name="Google Shape;499;g9815e80f40_1_14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IN"/>
              <a:t>130</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5:notes"/>
          <p:cNvSpPr txBox="1">
            <a:spLocks noGrp="1"/>
          </p:cNvSpPr>
          <p:nvPr>
            <p:ph type="body" idx="1"/>
          </p:nvPr>
        </p:nvSpPr>
        <p:spPr>
          <a:xfrm>
            <a:off x="1219200" y="3300413"/>
            <a:ext cx="97536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2" name="Google Shape;82;p5: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p6:notes"/>
          <p:cNvSpPr txBox="1">
            <a:spLocks noGrp="1"/>
          </p:cNvSpPr>
          <p:nvPr>
            <p:ph type="body" idx="1"/>
          </p:nvPr>
        </p:nvSpPr>
        <p:spPr>
          <a:xfrm>
            <a:off x="695484" y="4447153"/>
            <a:ext cx="5563870" cy="3638580"/>
          </a:xfrm>
          <a:prstGeom prst="rect">
            <a:avLst/>
          </a:prstGeom>
          <a:noFill/>
          <a:ln>
            <a:noFill/>
          </a:ln>
        </p:spPr>
        <p:txBody>
          <a:bodyPr spcFirstLastPara="1" wrap="square" lIns="92525" tIns="46250" rIns="92525" bIns="46250" anchor="t" anchorCtr="0">
            <a:noAutofit/>
          </a:bodyPr>
          <a:lstStyle/>
          <a:p>
            <a:pPr marL="0" lvl="0" indent="0" algn="l" rtl="0">
              <a:spcBef>
                <a:spcPts val="0"/>
              </a:spcBef>
              <a:spcAft>
                <a:spcPts val="0"/>
              </a:spcAft>
              <a:buNone/>
            </a:pPr>
            <a:endParaRPr/>
          </a:p>
        </p:txBody>
      </p:sp>
      <p:sp>
        <p:nvSpPr>
          <p:cNvPr id="88" name="Google Shape;88;p6:notes"/>
          <p:cNvSpPr>
            <a:spLocks noGrp="1" noRot="1" noChangeAspect="1"/>
          </p:cNvSpPr>
          <p:nvPr>
            <p:ph type="sldImg" idx="2"/>
          </p:nvPr>
        </p:nvSpPr>
        <p:spPr>
          <a:xfrm>
            <a:off x="706438" y="1155700"/>
            <a:ext cx="5541962" cy="31178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7:notes"/>
          <p:cNvSpPr txBox="1">
            <a:spLocks noGrp="1"/>
          </p:cNvSpPr>
          <p:nvPr>
            <p:ph type="body" idx="1"/>
          </p:nvPr>
        </p:nvSpPr>
        <p:spPr>
          <a:xfrm>
            <a:off x="1219200" y="3300413"/>
            <a:ext cx="97536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1" name="Google Shape;101;p7: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135d0b3fabc_0_0:notes"/>
          <p:cNvSpPr txBox="1">
            <a:spLocks noGrp="1"/>
          </p:cNvSpPr>
          <p:nvPr>
            <p:ph type="body" idx="1"/>
          </p:nvPr>
        </p:nvSpPr>
        <p:spPr>
          <a:xfrm>
            <a:off x="1219200" y="3300413"/>
            <a:ext cx="9753600" cy="27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6" name="Google Shape;216;g135d0b3fabc_0_0: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9701330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p5:notes"/>
          <p:cNvSpPr txBox="1">
            <a:spLocks noGrp="1"/>
          </p:cNvSpPr>
          <p:nvPr>
            <p:ph type="body" idx="1"/>
          </p:nvPr>
        </p:nvSpPr>
        <p:spPr>
          <a:xfrm>
            <a:off x="695484" y="4447153"/>
            <a:ext cx="5563800" cy="3638700"/>
          </a:xfrm>
          <a:prstGeom prst="rect">
            <a:avLst/>
          </a:prstGeom>
          <a:noFill/>
          <a:ln>
            <a:noFill/>
          </a:ln>
        </p:spPr>
        <p:txBody>
          <a:bodyPr spcFirstLastPara="1" wrap="square" lIns="92525" tIns="46250" rIns="92525" bIns="46250" anchor="t" anchorCtr="0">
            <a:noAutofit/>
          </a:bodyPr>
          <a:lstStyle/>
          <a:p>
            <a:pPr marL="0" lvl="0" indent="0" algn="l" rtl="0">
              <a:lnSpc>
                <a:spcPct val="100000"/>
              </a:lnSpc>
              <a:spcBef>
                <a:spcPts val="0"/>
              </a:spcBef>
              <a:spcAft>
                <a:spcPts val="0"/>
              </a:spcAft>
              <a:buSzPts val="1400"/>
              <a:buNone/>
            </a:pPr>
            <a:endParaRPr/>
          </a:p>
        </p:txBody>
      </p:sp>
      <p:sp>
        <p:nvSpPr>
          <p:cNvPr id="352" name="Google Shape;352;p5:notes"/>
          <p:cNvSpPr>
            <a:spLocks noGrp="1" noRot="1" noChangeAspect="1"/>
          </p:cNvSpPr>
          <p:nvPr>
            <p:ph type="sldImg" idx="2"/>
          </p:nvPr>
        </p:nvSpPr>
        <p:spPr>
          <a:xfrm>
            <a:off x="706438" y="1155700"/>
            <a:ext cx="5541962" cy="31178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
        <p:cNvGrpSpPr/>
        <p:nvPr/>
      </p:nvGrpSpPr>
      <p:grpSpPr>
        <a:xfrm>
          <a:off x="0" y="0"/>
          <a:ext cx="0" cy="0"/>
          <a:chOff x="0" y="0"/>
          <a:chExt cx="0" cy="0"/>
        </a:xfrm>
      </p:grpSpPr>
      <p:sp>
        <p:nvSpPr>
          <p:cNvPr id="46" name="Google Shape;46;p1:notes"/>
          <p:cNvSpPr txBox="1">
            <a:spLocks noGrp="1"/>
          </p:cNvSpPr>
          <p:nvPr>
            <p:ph type="body" idx="1"/>
          </p:nvPr>
        </p:nvSpPr>
        <p:spPr>
          <a:xfrm>
            <a:off x="1219200" y="3300413"/>
            <a:ext cx="97536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7" name="Google Shape;47;p1: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Google Shape;54;p2:notes"/>
          <p:cNvSpPr txBox="1">
            <a:spLocks noGrp="1"/>
          </p:cNvSpPr>
          <p:nvPr>
            <p:ph type="body" idx="1"/>
          </p:nvPr>
        </p:nvSpPr>
        <p:spPr>
          <a:xfrm>
            <a:off x="1219200" y="3300413"/>
            <a:ext cx="97536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5" name="Google Shape;55;p2: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p2:notes"/>
          <p:cNvSpPr txBox="1">
            <a:spLocks noGrp="1"/>
          </p:cNvSpPr>
          <p:nvPr>
            <p:ph type="body" idx="1"/>
          </p:nvPr>
        </p:nvSpPr>
        <p:spPr>
          <a:xfrm>
            <a:off x="695484" y="4447153"/>
            <a:ext cx="5563800" cy="3638700"/>
          </a:xfrm>
          <a:prstGeom prst="rect">
            <a:avLst/>
          </a:prstGeom>
          <a:noFill/>
          <a:ln>
            <a:noFill/>
          </a:ln>
        </p:spPr>
        <p:txBody>
          <a:bodyPr spcFirstLastPara="1" wrap="square" lIns="92525" tIns="46250" rIns="92525" bIns="46250" anchor="t" anchorCtr="0">
            <a:noAutofit/>
          </a:bodyPr>
          <a:lstStyle/>
          <a:p>
            <a:pPr marL="0" lvl="0" indent="0" algn="l" rtl="0">
              <a:lnSpc>
                <a:spcPct val="100000"/>
              </a:lnSpc>
              <a:spcBef>
                <a:spcPts val="0"/>
              </a:spcBef>
              <a:spcAft>
                <a:spcPts val="0"/>
              </a:spcAft>
              <a:buSzPts val="1400"/>
              <a:buNone/>
            </a:pPr>
            <a:endParaRPr/>
          </a:p>
        </p:txBody>
      </p:sp>
      <p:sp>
        <p:nvSpPr>
          <p:cNvPr id="161" name="Google Shape;161;p2:notes"/>
          <p:cNvSpPr>
            <a:spLocks noGrp="1" noRot="1" noChangeAspect="1"/>
          </p:cNvSpPr>
          <p:nvPr>
            <p:ph type="sldImg" idx="2"/>
          </p:nvPr>
        </p:nvSpPr>
        <p:spPr>
          <a:xfrm>
            <a:off x="706438" y="1155700"/>
            <a:ext cx="5541962" cy="31178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p3:notes"/>
          <p:cNvSpPr txBox="1">
            <a:spLocks noGrp="1"/>
          </p:cNvSpPr>
          <p:nvPr>
            <p:ph type="body" idx="1"/>
          </p:nvPr>
        </p:nvSpPr>
        <p:spPr>
          <a:xfrm>
            <a:off x="695484" y="4447153"/>
            <a:ext cx="5563870" cy="3638580"/>
          </a:xfrm>
          <a:prstGeom prst="rect">
            <a:avLst/>
          </a:prstGeom>
          <a:noFill/>
          <a:ln>
            <a:noFill/>
          </a:ln>
        </p:spPr>
        <p:txBody>
          <a:bodyPr spcFirstLastPara="1" wrap="square" lIns="92525" tIns="46250" rIns="92525" bIns="4625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endParaRPr/>
          </a:p>
        </p:txBody>
      </p:sp>
      <p:sp>
        <p:nvSpPr>
          <p:cNvPr id="67" name="Google Shape;67;p3:notes"/>
          <p:cNvSpPr>
            <a:spLocks noGrp="1" noRot="1" noChangeAspect="1"/>
          </p:cNvSpPr>
          <p:nvPr>
            <p:ph type="sldImg" idx="2"/>
          </p:nvPr>
        </p:nvSpPr>
        <p:spPr>
          <a:xfrm>
            <a:off x="706438" y="1155700"/>
            <a:ext cx="5541962" cy="31178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p4:notes"/>
          <p:cNvSpPr txBox="1">
            <a:spLocks noGrp="1"/>
          </p:cNvSpPr>
          <p:nvPr>
            <p:ph type="body" idx="1"/>
          </p:nvPr>
        </p:nvSpPr>
        <p:spPr>
          <a:xfrm>
            <a:off x="1219200" y="3300413"/>
            <a:ext cx="97536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5" name="Google Shape;75;p4: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5:notes"/>
          <p:cNvSpPr txBox="1">
            <a:spLocks noGrp="1"/>
          </p:cNvSpPr>
          <p:nvPr>
            <p:ph type="body" idx="1"/>
          </p:nvPr>
        </p:nvSpPr>
        <p:spPr>
          <a:xfrm>
            <a:off x="1219200" y="3300413"/>
            <a:ext cx="97536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2" name="Google Shape;82;p5: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p6:notes"/>
          <p:cNvSpPr txBox="1">
            <a:spLocks noGrp="1"/>
          </p:cNvSpPr>
          <p:nvPr>
            <p:ph type="body" idx="1"/>
          </p:nvPr>
        </p:nvSpPr>
        <p:spPr>
          <a:xfrm>
            <a:off x="695484" y="4447153"/>
            <a:ext cx="5563870" cy="3638580"/>
          </a:xfrm>
          <a:prstGeom prst="rect">
            <a:avLst/>
          </a:prstGeom>
          <a:noFill/>
          <a:ln>
            <a:noFill/>
          </a:ln>
        </p:spPr>
        <p:txBody>
          <a:bodyPr spcFirstLastPara="1" wrap="square" lIns="92525" tIns="46250" rIns="92525" bIns="46250" anchor="t" anchorCtr="0">
            <a:noAutofit/>
          </a:bodyPr>
          <a:lstStyle/>
          <a:p>
            <a:pPr marL="0" lvl="0" indent="0" algn="l" rtl="0">
              <a:spcBef>
                <a:spcPts val="0"/>
              </a:spcBef>
              <a:spcAft>
                <a:spcPts val="0"/>
              </a:spcAft>
              <a:buNone/>
            </a:pPr>
            <a:endParaRPr/>
          </a:p>
        </p:txBody>
      </p:sp>
      <p:sp>
        <p:nvSpPr>
          <p:cNvPr id="88" name="Google Shape;88;p6:notes"/>
          <p:cNvSpPr>
            <a:spLocks noGrp="1" noRot="1" noChangeAspect="1"/>
          </p:cNvSpPr>
          <p:nvPr>
            <p:ph type="sldImg" idx="2"/>
          </p:nvPr>
        </p:nvSpPr>
        <p:spPr>
          <a:xfrm>
            <a:off x="706438" y="1155700"/>
            <a:ext cx="5541962" cy="31178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7:notes"/>
          <p:cNvSpPr txBox="1">
            <a:spLocks noGrp="1"/>
          </p:cNvSpPr>
          <p:nvPr>
            <p:ph type="body" idx="1"/>
          </p:nvPr>
        </p:nvSpPr>
        <p:spPr>
          <a:xfrm>
            <a:off x="1219200" y="3300413"/>
            <a:ext cx="97536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1" name="Google Shape;101;p7: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p8:notes"/>
          <p:cNvSpPr txBox="1">
            <a:spLocks noGrp="1"/>
          </p:cNvSpPr>
          <p:nvPr>
            <p:ph type="body" idx="1"/>
          </p:nvPr>
        </p:nvSpPr>
        <p:spPr>
          <a:xfrm>
            <a:off x="1219200" y="3300413"/>
            <a:ext cx="97536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3" name="Google Shape;113;p8: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p9:notes"/>
          <p:cNvSpPr txBox="1">
            <a:spLocks noGrp="1"/>
          </p:cNvSpPr>
          <p:nvPr>
            <p:ph type="body" idx="1"/>
          </p:nvPr>
        </p:nvSpPr>
        <p:spPr>
          <a:xfrm>
            <a:off x="1219200" y="3300413"/>
            <a:ext cx="97536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1" name="Google Shape;121;p9: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10:notes"/>
          <p:cNvSpPr txBox="1">
            <a:spLocks noGrp="1"/>
          </p:cNvSpPr>
          <p:nvPr>
            <p:ph type="body" idx="1"/>
          </p:nvPr>
        </p:nvSpPr>
        <p:spPr>
          <a:xfrm>
            <a:off x="1219200" y="3300413"/>
            <a:ext cx="97536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2" name="Google Shape;132;p10: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11:notes"/>
          <p:cNvSpPr txBox="1">
            <a:spLocks noGrp="1"/>
          </p:cNvSpPr>
          <p:nvPr>
            <p:ph type="body" idx="1"/>
          </p:nvPr>
        </p:nvSpPr>
        <p:spPr>
          <a:xfrm>
            <a:off x="1219200" y="3300413"/>
            <a:ext cx="97536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2" name="Google Shape;142;p11: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12:notes"/>
          <p:cNvSpPr txBox="1">
            <a:spLocks noGrp="1"/>
          </p:cNvSpPr>
          <p:nvPr>
            <p:ph type="body" idx="1"/>
          </p:nvPr>
        </p:nvSpPr>
        <p:spPr>
          <a:xfrm>
            <a:off x="1219200" y="3300413"/>
            <a:ext cx="97536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2" name="Google Shape;152;p12: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p1:notes"/>
          <p:cNvSpPr txBox="1">
            <a:spLocks noGrp="1"/>
          </p:cNvSpPr>
          <p:nvPr>
            <p:ph type="body" idx="1"/>
          </p:nvPr>
        </p:nvSpPr>
        <p:spPr>
          <a:xfrm>
            <a:off x="695484" y="4447153"/>
            <a:ext cx="5563870" cy="3638580"/>
          </a:xfrm>
          <a:prstGeom prst="rect">
            <a:avLst/>
          </a:prstGeom>
          <a:noFill/>
          <a:ln>
            <a:noFill/>
          </a:ln>
        </p:spPr>
        <p:txBody>
          <a:bodyPr spcFirstLastPara="1" wrap="square" lIns="92525" tIns="46250" rIns="92525" bIns="46250" anchor="t" anchorCtr="0">
            <a:noAutofit/>
          </a:bodyPr>
          <a:lstStyle/>
          <a:p>
            <a:pPr marL="0" lvl="0" indent="0" algn="l" rtl="0">
              <a:lnSpc>
                <a:spcPct val="100000"/>
              </a:lnSpc>
              <a:spcBef>
                <a:spcPts val="0"/>
              </a:spcBef>
              <a:spcAft>
                <a:spcPts val="0"/>
              </a:spcAft>
              <a:buSzPts val="1400"/>
              <a:buNone/>
            </a:pPr>
            <a:endParaRPr/>
          </a:p>
        </p:txBody>
      </p:sp>
      <p:sp>
        <p:nvSpPr>
          <p:cNvPr id="271" name="Google Shape;271;p1:notes"/>
          <p:cNvSpPr>
            <a:spLocks noGrp="1" noRot="1" noChangeAspect="1"/>
          </p:cNvSpPr>
          <p:nvPr>
            <p:ph type="sldImg" idx="2"/>
          </p:nvPr>
        </p:nvSpPr>
        <p:spPr>
          <a:xfrm>
            <a:off x="706438" y="1155700"/>
            <a:ext cx="5541962" cy="31178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p13:notes"/>
          <p:cNvSpPr txBox="1">
            <a:spLocks noGrp="1"/>
          </p:cNvSpPr>
          <p:nvPr>
            <p:ph type="body" idx="1"/>
          </p:nvPr>
        </p:nvSpPr>
        <p:spPr>
          <a:xfrm>
            <a:off x="1219200" y="3300413"/>
            <a:ext cx="97536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2" name="Google Shape;162;p13: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135d0b3fabc_0_0:notes"/>
          <p:cNvSpPr txBox="1">
            <a:spLocks noGrp="1"/>
          </p:cNvSpPr>
          <p:nvPr>
            <p:ph type="body" idx="1"/>
          </p:nvPr>
        </p:nvSpPr>
        <p:spPr>
          <a:xfrm>
            <a:off x="1219200" y="3300413"/>
            <a:ext cx="9753600" cy="27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6" name="Google Shape;216;g135d0b3fabc_0_0: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26441640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p7:notes"/>
          <p:cNvSpPr txBox="1">
            <a:spLocks noGrp="1"/>
          </p:cNvSpPr>
          <p:nvPr>
            <p:ph type="body" idx="1"/>
          </p:nvPr>
        </p:nvSpPr>
        <p:spPr>
          <a:xfrm>
            <a:off x="695484" y="4447153"/>
            <a:ext cx="5563800" cy="3638700"/>
          </a:xfrm>
          <a:prstGeom prst="rect">
            <a:avLst/>
          </a:prstGeom>
          <a:noFill/>
          <a:ln>
            <a:noFill/>
          </a:ln>
        </p:spPr>
        <p:txBody>
          <a:bodyPr spcFirstLastPara="1" wrap="square" lIns="92525" tIns="46250" rIns="92525" bIns="46250" anchor="t" anchorCtr="0">
            <a:noAutofit/>
          </a:bodyPr>
          <a:lstStyle/>
          <a:p>
            <a:pPr marL="0" lvl="0" indent="0" algn="l" rtl="0">
              <a:lnSpc>
                <a:spcPct val="100000"/>
              </a:lnSpc>
              <a:spcBef>
                <a:spcPts val="0"/>
              </a:spcBef>
              <a:spcAft>
                <a:spcPts val="0"/>
              </a:spcAft>
              <a:buSzPts val="1400"/>
              <a:buNone/>
            </a:pPr>
            <a:endParaRPr/>
          </a:p>
        </p:txBody>
      </p:sp>
      <p:sp>
        <p:nvSpPr>
          <p:cNvPr id="362" name="Google Shape;362;p7:notes"/>
          <p:cNvSpPr>
            <a:spLocks noGrp="1" noRot="1" noChangeAspect="1"/>
          </p:cNvSpPr>
          <p:nvPr>
            <p:ph type="sldImg" idx="2"/>
          </p:nvPr>
        </p:nvSpPr>
        <p:spPr>
          <a:xfrm>
            <a:off x="706438" y="1155700"/>
            <a:ext cx="5541962" cy="31178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98b47ee596_0_0:notes"/>
          <p:cNvSpPr txBox="1">
            <a:spLocks noGrp="1"/>
          </p:cNvSpPr>
          <p:nvPr>
            <p:ph type="body" idx="1"/>
          </p:nvPr>
        </p:nvSpPr>
        <p:spPr>
          <a:xfrm>
            <a:off x="695484" y="4447153"/>
            <a:ext cx="5563800" cy="3638700"/>
          </a:xfrm>
          <a:prstGeom prst="rect">
            <a:avLst/>
          </a:prstGeom>
          <a:noFill/>
          <a:ln>
            <a:noFill/>
          </a:ln>
        </p:spPr>
        <p:txBody>
          <a:bodyPr spcFirstLastPara="1" wrap="square" lIns="92525" tIns="46250" rIns="92525" bIns="46250" anchor="t" anchorCtr="0">
            <a:noAutofit/>
          </a:bodyPr>
          <a:lstStyle/>
          <a:p>
            <a:pPr marL="0" lvl="0" indent="0" algn="l" rtl="0">
              <a:lnSpc>
                <a:spcPct val="100000"/>
              </a:lnSpc>
              <a:spcBef>
                <a:spcPts val="0"/>
              </a:spcBef>
              <a:spcAft>
                <a:spcPts val="0"/>
              </a:spcAft>
              <a:buSzPts val="1400"/>
              <a:buNone/>
            </a:pPr>
            <a:endParaRPr/>
          </a:p>
        </p:txBody>
      </p:sp>
      <p:sp>
        <p:nvSpPr>
          <p:cNvPr id="141" name="Google Shape;141;g98b47ee596_0_0:notes"/>
          <p:cNvSpPr>
            <a:spLocks noGrp="1" noRot="1" noChangeAspect="1"/>
          </p:cNvSpPr>
          <p:nvPr>
            <p:ph type="sldImg" idx="2"/>
          </p:nvPr>
        </p:nvSpPr>
        <p:spPr>
          <a:xfrm>
            <a:off x="706438" y="1155700"/>
            <a:ext cx="5541962" cy="31178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13196453c85_0_3:notes"/>
          <p:cNvSpPr txBox="1">
            <a:spLocks noGrp="1"/>
          </p:cNvSpPr>
          <p:nvPr>
            <p:ph type="body" idx="1"/>
          </p:nvPr>
        </p:nvSpPr>
        <p:spPr>
          <a:xfrm>
            <a:off x="391210" y="5929537"/>
            <a:ext cx="3129600" cy="4851600"/>
          </a:xfrm>
          <a:prstGeom prst="rect">
            <a:avLst/>
          </a:prstGeom>
          <a:noFill/>
          <a:ln>
            <a:noFill/>
          </a:ln>
        </p:spPr>
        <p:txBody>
          <a:bodyPr spcFirstLastPara="1" wrap="square" lIns="92525" tIns="46250" rIns="92525" bIns="4625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endParaRPr/>
          </a:p>
        </p:txBody>
      </p:sp>
      <p:sp>
        <p:nvSpPr>
          <p:cNvPr id="148" name="Google Shape;148;g13196453c85_0_3:notes"/>
          <p:cNvSpPr>
            <a:spLocks noGrp="1" noRot="1" noChangeAspect="1"/>
          </p:cNvSpPr>
          <p:nvPr>
            <p:ph type="sldImg" idx="2"/>
          </p:nvPr>
        </p:nvSpPr>
        <p:spPr>
          <a:xfrm>
            <a:off x="-1738313" y="1541463"/>
            <a:ext cx="7388226" cy="41560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1:notes"/>
          <p:cNvSpPr txBox="1">
            <a:spLocks noGrp="1"/>
          </p:cNvSpPr>
          <p:nvPr>
            <p:ph type="body" idx="1"/>
          </p:nvPr>
        </p:nvSpPr>
        <p:spPr>
          <a:xfrm>
            <a:off x="695484" y="4447153"/>
            <a:ext cx="5563870" cy="3638580"/>
          </a:xfrm>
          <a:prstGeom prst="rect">
            <a:avLst/>
          </a:prstGeom>
          <a:noFill/>
          <a:ln>
            <a:noFill/>
          </a:ln>
        </p:spPr>
        <p:txBody>
          <a:bodyPr spcFirstLastPara="1" wrap="square" lIns="92525" tIns="46250" rIns="92525" bIns="46250" anchor="t" anchorCtr="0">
            <a:noAutofit/>
          </a:bodyPr>
          <a:lstStyle/>
          <a:p>
            <a:pPr marL="0" lvl="0" indent="0" algn="l" rtl="0">
              <a:lnSpc>
                <a:spcPct val="100000"/>
              </a:lnSpc>
              <a:spcBef>
                <a:spcPts val="0"/>
              </a:spcBef>
              <a:spcAft>
                <a:spcPts val="0"/>
              </a:spcAft>
              <a:buSzPts val="1400"/>
              <a:buNone/>
            </a:pPr>
            <a:endParaRPr/>
          </a:p>
        </p:txBody>
      </p:sp>
      <p:sp>
        <p:nvSpPr>
          <p:cNvPr id="156" name="Google Shape;156;p1:notes"/>
          <p:cNvSpPr>
            <a:spLocks noGrp="1" noRot="1" noChangeAspect="1"/>
          </p:cNvSpPr>
          <p:nvPr>
            <p:ph type="sldImg" idx="2"/>
          </p:nvPr>
        </p:nvSpPr>
        <p:spPr>
          <a:xfrm>
            <a:off x="706438" y="1155700"/>
            <a:ext cx="5541962" cy="31178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2:notes"/>
          <p:cNvSpPr txBox="1">
            <a:spLocks noGrp="1"/>
          </p:cNvSpPr>
          <p:nvPr>
            <p:ph type="body" idx="1"/>
          </p:nvPr>
        </p:nvSpPr>
        <p:spPr>
          <a:xfrm>
            <a:off x="695484" y="4447153"/>
            <a:ext cx="5563870" cy="3638580"/>
          </a:xfrm>
          <a:prstGeom prst="rect">
            <a:avLst/>
          </a:prstGeom>
          <a:noFill/>
          <a:ln>
            <a:noFill/>
          </a:ln>
        </p:spPr>
        <p:txBody>
          <a:bodyPr spcFirstLastPara="1" wrap="square" lIns="92525" tIns="46250" rIns="92525" bIns="4625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endParaRPr/>
          </a:p>
        </p:txBody>
      </p:sp>
      <p:sp>
        <p:nvSpPr>
          <p:cNvPr id="166" name="Google Shape;166;p2:notes"/>
          <p:cNvSpPr>
            <a:spLocks noGrp="1" noRot="1" noChangeAspect="1"/>
          </p:cNvSpPr>
          <p:nvPr>
            <p:ph type="sldImg" idx="2"/>
          </p:nvPr>
        </p:nvSpPr>
        <p:spPr>
          <a:xfrm>
            <a:off x="706438" y="1155700"/>
            <a:ext cx="5541962" cy="31178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p8:notes"/>
          <p:cNvSpPr txBox="1">
            <a:spLocks noGrp="1"/>
          </p:cNvSpPr>
          <p:nvPr>
            <p:ph type="body" idx="1"/>
          </p:nvPr>
        </p:nvSpPr>
        <p:spPr>
          <a:xfrm>
            <a:off x="695484" y="4447153"/>
            <a:ext cx="5563870" cy="3638580"/>
          </a:xfrm>
          <a:prstGeom prst="rect">
            <a:avLst/>
          </a:prstGeom>
          <a:noFill/>
          <a:ln>
            <a:noFill/>
          </a:ln>
        </p:spPr>
        <p:txBody>
          <a:bodyPr spcFirstLastPara="1" wrap="square" lIns="92525" tIns="46250" rIns="92525" bIns="4625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endParaRPr/>
          </a:p>
        </p:txBody>
      </p:sp>
      <p:sp>
        <p:nvSpPr>
          <p:cNvPr id="175" name="Google Shape;175;p8:notes"/>
          <p:cNvSpPr>
            <a:spLocks noGrp="1" noRot="1" noChangeAspect="1"/>
          </p:cNvSpPr>
          <p:nvPr>
            <p:ph type="sldImg" idx="2"/>
          </p:nvPr>
        </p:nvSpPr>
        <p:spPr>
          <a:xfrm>
            <a:off x="706438" y="1155700"/>
            <a:ext cx="5541962" cy="31178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p28:notes"/>
          <p:cNvSpPr txBox="1">
            <a:spLocks noGrp="1"/>
          </p:cNvSpPr>
          <p:nvPr>
            <p:ph type="body" idx="1"/>
          </p:nvPr>
        </p:nvSpPr>
        <p:spPr>
          <a:xfrm>
            <a:off x="695484" y="4447153"/>
            <a:ext cx="5563870" cy="3638580"/>
          </a:xfrm>
          <a:prstGeom prst="rect">
            <a:avLst/>
          </a:prstGeom>
          <a:noFill/>
          <a:ln>
            <a:noFill/>
          </a:ln>
        </p:spPr>
        <p:txBody>
          <a:bodyPr spcFirstLastPara="1" wrap="square" lIns="92525" tIns="46250" rIns="92525" bIns="4625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endParaRPr/>
          </a:p>
        </p:txBody>
      </p:sp>
      <p:sp>
        <p:nvSpPr>
          <p:cNvPr id="184" name="Google Shape;184;p28:notes"/>
          <p:cNvSpPr>
            <a:spLocks noGrp="1" noRot="1" noChangeAspect="1"/>
          </p:cNvSpPr>
          <p:nvPr>
            <p:ph type="sldImg" idx="2"/>
          </p:nvPr>
        </p:nvSpPr>
        <p:spPr>
          <a:xfrm>
            <a:off x="706438" y="1155700"/>
            <a:ext cx="5541962" cy="31178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29:notes"/>
          <p:cNvSpPr txBox="1">
            <a:spLocks noGrp="1"/>
          </p:cNvSpPr>
          <p:nvPr>
            <p:ph type="body" idx="1"/>
          </p:nvPr>
        </p:nvSpPr>
        <p:spPr>
          <a:xfrm>
            <a:off x="695484" y="4447153"/>
            <a:ext cx="5563870" cy="3638580"/>
          </a:xfrm>
          <a:prstGeom prst="rect">
            <a:avLst/>
          </a:prstGeom>
          <a:noFill/>
          <a:ln>
            <a:noFill/>
          </a:ln>
        </p:spPr>
        <p:txBody>
          <a:bodyPr spcFirstLastPara="1" wrap="square" lIns="92525" tIns="46250" rIns="92525" bIns="4625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endParaRPr/>
          </a:p>
        </p:txBody>
      </p:sp>
      <p:sp>
        <p:nvSpPr>
          <p:cNvPr id="192" name="Google Shape;192;p29:notes"/>
          <p:cNvSpPr>
            <a:spLocks noGrp="1" noRot="1" noChangeAspect="1"/>
          </p:cNvSpPr>
          <p:nvPr>
            <p:ph type="sldImg" idx="2"/>
          </p:nvPr>
        </p:nvSpPr>
        <p:spPr>
          <a:xfrm>
            <a:off x="706438" y="1155700"/>
            <a:ext cx="5541962" cy="31178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9a4023e6b3_0_0:notes"/>
          <p:cNvSpPr txBox="1">
            <a:spLocks noGrp="1"/>
          </p:cNvSpPr>
          <p:nvPr>
            <p:ph type="body" idx="1"/>
          </p:nvPr>
        </p:nvSpPr>
        <p:spPr>
          <a:xfrm>
            <a:off x="695484" y="4447153"/>
            <a:ext cx="5563800" cy="3638700"/>
          </a:xfrm>
          <a:prstGeom prst="rect">
            <a:avLst/>
          </a:prstGeom>
          <a:noFill/>
          <a:ln>
            <a:noFill/>
          </a:ln>
        </p:spPr>
        <p:txBody>
          <a:bodyPr spcFirstLastPara="1" wrap="square" lIns="92525" tIns="46250" rIns="92525" bIns="46250" anchor="t" anchorCtr="0">
            <a:noAutofit/>
          </a:bodyPr>
          <a:lstStyle/>
          <a:p>
            <a:pPr marL="0" lvl="0" indent="0" algn="l" rtl="0">
              <a:lnSpc>
                <a:spcPct val="100000"/>
              </a:lnSpc>
              <a:spcBef>
                <a:spcPts val="0"/>
              </a:spcBef>
              <a:spcAft>
                <a:spcPts val="0"/>
              </a:spcAft>
              <a:buSzPts val="1400"/>
              <a:buNone/>
            </a:pPr>
            <a:endParaRPr/>
          </a:p>
        </p:txBody>
      </p:sp>
      <p:sp>
        <p:nvSpPr>
          <p:cNvPr id="281" name="Google Shape;281;g9a4023e6b3_0_0:notes"/>
          <p:cNvSpPr>
            <a:spLocks noGrp="1" noRot="1" noChangeAspect="1"/>
          </p:cNvSpPr>
          <p:nvPr>
            <p:ph type="sldImg" idx="2"/>
          </p:nvPr>
        </p:nvSpPr>
        <p:spPr>
          <a:xfrm>
            <a:off x="706438" y="1155700"/>
            <a:ext cx="5541962" cy="31178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30:notes"/>
          <p:cNvSpPr txBox="1">
            <a:spLocks noGrp="1"/>
          </p:cNvSpPr>
          <p:nvPr>
            <p:ph type="body" idx="1"/>
          </p:nvPr>
        </p:nvSpPr>
        <p:spPr>
          <a:xfrm>
            <a:off x="695484" y="4447153"/>
            <a:ext cx="5563870" cy="3638580"/>
          </a:xfrm>
          <a:prstGeom prst="rect">
            <a:avLst/>
          </a:prstGeom>
          <a:noFill/>
          <a:ln>
            <a:noFill/>
          </a:ln>
        </p:spPr>
        <p:txBody>
          <a:bodyPr spcFirstLastPara="1" wrap="square" lIns="92525" tIns="46250" rIns="92525" bIns="4625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endParaRPr/>
          </a:p>
        </p:txBody>
      </p:sp>
      <p:sp>
        <p:nvSpPr>
          <p:cNvPr id="200" name="Google Shape;200;p30:notes"/>
          <p:cNvSpPr>
            <a:spLocks noGrp="1" noRot="1" noChangeAspect="1"/>
          </p:cNvSpPr>
          <p:nvPr>
            <p:ph type="sldImg" idx="2"/>
          </p:nvPr>
        </p:nvSpPr>
        <p:spPr>
          <a:xfrm>
            <a:off x="706438" y="1155700"/>
            <a:ext cx="5541962" cy="31178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p31:notes"/>
          <p:cNvSpPr txBox="1">
            <a:spLocks noGrp="1"/>
          </p:cNvSpPr>
          <p:nvPr>
            <p:ph type="body" idx="1"/>
          </p:nvPr>
        </p:nvSpPr>
        <p:spPr>
          <a:xfrm>
            <a:off x="695484" y="4447153"/>
            <a:ext cx="5563870" cy="3638580"/>
          </a:xfrm>
          <a:prstGeom prst="rect">
            <a:avLst/>
          </a:prstGeom>
          <a:noFill/>
          <a:ln>
            <a:noFill/>
          </a:ln>
        </p:spPr>
        <p:txBody>
          <a:bodyPr spcFirstLastPara="1" wrap="square" lIns="92525" tIns="46250" rIns="92525" bIns="4625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endParaRPr/>
          </a:p>
        </p:txBody>
      </p:sp>
      <p:sp>
        <p:nvSpPr>
          <p:cNvPr id="209" name="Google Shape;209;p31:notes"/>
          <p:cNvSpPr>
            <a:spLocks noGrp="1" noRot="1" noChangeAspect="1"/>
          </p:cNvSpPr>
          <p:nvPr>
            <p:ph type="sldImg" idx="2"/>
          </p:nvPr>
        </p:nvSpPr>
        <p:spPr>
          <a:xfrm>
            <a:off x="706438" y="1155700"/>
            <a:ext cx="5541962" cy="31178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p32:notes"/>
          <p:cNvSpPr txBox="1">
            <a:spLocks noGrp="1"/>
          </p:cNvSpPr>
          <p:nvPr>
            <p:ph type="body" idx="1"/>
          </p:nvPr>
        </p:nvSpPr>
        <p:spPr>
          <a:xfrm>
            <a:off x="695484" y="4447153"/>
            <a:ext cx="5563870" cy="3638580"/>
          </a:xfrm>
          <a:prstGeom prst="rect">
            <a:avLst/>
          </a:prstGeom>
          <a:noFill/>
          <a:ln>
            <a:noFill/>
          </a:ln>
        </p:spPr>
        <p:txBody>
          <a:bodyPr spcFirstLastPara="1" wrap="square" lIns="92525" tIns="46250" rIns="92525" bIns="4625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endParaRPr/>
          </a:p>
        </p:txBody>
      </p:sp>
      <p:sp>
        <p:nvSpPr>
          <p:cNvPr id="216" name="Google Shape;216;p32:notes"/>
          <p:cNvSpPr>
            <a:spLocks noGrp="1" noRot="1" noChangeAspect="1"/>
          </p:cNvSpPr>
          <p:nvPr>
            <p:ph type="sldImg" idx="2"/>
          </p:nvPr>
        </p:nvSpPr>
        <p:spPr>
          <a:xfrm>
            <a:off x="706438" y="1155700"/>
            <a:ext cx="5541962" cy="31178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p33:notes"/>
          <p:cNvSpPr txBox="1">
            <a:spLocks noGrp="1"/>
          </p:cNvSpPr>
          <p:nvPr>
            <p:ph type="body" idx="1"/>
          </p:nvPr>
        </p:nvSpPr>
        <p:spPr>
          <a:xfrm>
            <a:off x="695484" y="4447153"/>
            <a:ext cx="5563870" cy="3638580"/>
          </a:xfrm>
          <a:prstGeom prst="rect">
            <a:avLst/>
          </a:prstGeom>
          <a:noFill/>
          <a:ln>
            <a:noFill/>
          </a:ln>
        </p:spPr>
        <p:txBody>
          <a:bodyPr spcFirstLastPara="1" wrap="square" lIns="92525" tIns="46250" rIns="92525" bIns="4625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endParaRPr/>
          </a:p>
        </p:txBody>
      </p:sp>
      <p:sp>
        <p:nvSpPr>
          <p:cNvPr id="226" name="Google Shape;226;p33:notes"/>
          <p:cNvSpPr>
            <a:spLocks noGrp="1" noRot="1" noChangeAspect="1"/>
          </p:cNvSpPr>
          <p:nvPr>
            <p:ph type="sldImg" idx="2"/>
          </p:nvPr>
        </p:nvSpPr>
        <p:spPr>
          <a:xfrm>
            <a:off x="706438" y="1155700"/>
            <a:ext cx="5541962" cy="31178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p34:notes"/>
          <p:cNvSpPr txBox="1">
            <a:spLocks noGrp="1"/>
          </p:cNvSpPr>
          <p:nvPr>
            <p:ph type="body" idx="1"/>
          </p:nvPr>
        </p:nvSpPr>
        <p:spPr>
          <a:xfrm>
            <a:off x="695484" y="4447153"/>
            <a:ext cx="5563870" cy="3638580"/>
          </a:xfrm>
          <a:prstGeom prst="rect">
            <a:avLst/>
          </a:prstGeom>
          <a:noFill/>
          <a:ln>
            <a:noFill/>
          </a:ln>
        </p:spPr>
        <p:txBody>
          <a:bodyPr spcFirstLastPara="1" wrap="square" lIns="92525" tIns="46250" rIns="92525" bIns="4625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endParaRPr/>
          </a:p>
        </p:txBody>
      </p:sp>
      <p:sp>
        <p:nvSpPr>
          <p:cNvPr id="234" name="Google Shape;234;p34:notes"/>
          <p:cNvSpPr>
            <a:spLocks noGrp="1" noRot="1" noChangeAspect="1"/>
          </p:cNvSpPr>
          <p:nvPr>
            <p:ph type="sldImg" idx="2"/>
          </p:nvPr>
        </p:nvSpPr>
        <p:spPr>
          <a:xfrm>
            <a:off x="706438" y="1155700"/>
            <a:ext cx="5541962" cy="31178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p35:notes"/>
          <p:cNvSpPr txBox="1">
            <a:spLocks noGrp="1"/>
          </p:cNvSpPr>
          <p:nvPr>
            <p:ph type="body" idx="1"/>
          </p:nvPr>
        </p:nvSpPr>
        <p:spPr>
          <a:xfrm>
            <a:off x="695484" y="4447153"/>
            <a:ext cx="5563870" cy="3638580"/>
          </a:xfrm>
          <a:prstGeom prst="rect">
            <a:avLst/>
          </a:prstGeom>
          <a:noFill/>
          <a:ln>
            <a:noFill/>
          </a:ln>
        </p:spPr>
        <p:txBody>
          <a:bodyPr spcFirstLastPara="1" wrap="square" lIns="92525" tIns="46250" rIns="92525" bIns="4625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endParaRPr/>
          </a:p>
        </p:txBody>
      </p:sp>
      <p:sp>
        <p:nvSpPr>
          <p:cNvPr id="243" name="Google Shape;243;p35:notes"/>
          <p:cNvSpPr>
            <a:spLocks noGrp="1" noRot="1" noChangeAspect="1"/>
          </p:cNvSpPr>
          <p:nvPr>
            <p:ph type="sldImg" idx="2"/>
          </p:nvPr>
        </p:nvSpPr>
        <p:spPr>
          <a:xfrm>
            <a:off x="706438" y="1155700"/>
            <a:ext cx="5541962" cy="31178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p36:notes"/>
          <p:cNvSpPr txBox="1">
            <a:spLocks noGrp="1"/>
          </p:cNvSpPr>
          <p:nvPr>
            <p:ph type="body" idx="1"/>
          </p:nvPr>
        </p:nvSpPr>
        <p:spPr>
          <a:xfrm>
            <a:off x="695484" y="4447153"/>
            <a:ext cx="5563870" cy="3638580"/>
          </a:xfrm>
          <a:prstGeom prst="rect">
            <a:avLst/>
          </a:prstGeom>
          <a:noFill/>
          <a:ln>
            <a:noFill/>
          </a:ln>
        </p:spPr>
        <p:txBody>
          <a:bodyPr spcFirstLastPara="1" wrap="square" lIns="92525" tIns="46250" rIns="92525" bIns="4625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endParaRPr/>
          </a:p>
        </p:txBody>
      </p:sp>
      <p:sp>
        <p:nvSpPr>
          <p:cNvPr id="251" name="Google Shape;251;p36:notes"/>
          <p:cNvSpPr>
            <a:spLocks noGrp="1" noRot="1" noChangeAspect="1"/>
          </p:cNvSpPr>
          <p:nvPr>
            <p:ph type="sldImg" idx="2"/>
          </p:nvPr>
        </p:nvSpPr>
        <p:spPr>
          <a:xfrm>
            <a:off x="706438" y="1155700"/>
            <a:ext cx="5541962" cy="31178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97ef3a787e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0" name="Google Shape;260;g97ef3a787e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p9:notes"/>
          <p:cNvSpPr txBox="1">
            <a:spLocks noGrp="1"/>
          </p:cNvSpPr>
          <p:nvPr>
            <p:ph type="body" idx="1"/>
          </p:nvPr>
        </p:nvSpPr>
        <p:spPr>
          <a:xfrm>
            <a:off x="695484" y="4447153"/>
            <a:ext cx="5563800" cy="3638700"/>
          </a:xfrm>
          <a:prstGeom prst="rect">
            <a:avLst/>
          </a:prstGeom>
          <a:noFill/>
          <a:ln>
            <a:noFill/>
          </a:ln>
        </p:spPr>
        <p:txBody>
          <a:bodyPr spcFirstLastPara="1" wrap="square" lIns="92525" tIns="46250" rIns="92525" bIns="46250" anchor="t" anchorCtr="0">
            <a:noAutofit/>
          </a:bodyPr>
          <a:lstStyle/>
          <a:p>
            <a:pPr marL="0" lvl="0" indent="0" algn="l" rtl="0">
              <a:lnSpc>
                <a:spcPct val="100000"/>
              </a:lnSpc>
              <a:spcBef>
                <a:spcPts val="0"/>
              </a:spcBef>
              <a:spcAft>
                <a:spcPts val="0"/>
              </a:spcAft>
              <a:buSzPts val="1400"/>
              <a:buNone/>
            </a:pPr>
            <a:endParaRPr/>
          </a:p>
        </p:txBody>
      </p:sp>
      <p:sp>
        <p:nvSpPr>
          <p:cNvPr id="376" name="Google Shape;376;p9:notes"/>
          <p:cNvSpPr>
            <a:spLocks noGrp="1" noRot="1" noChangeAspect="1"/>
          </p:cNvSpPr>
          <p:nvPr>
            <p:ph type="sldImg" idx="2"/>
          </p:nvPr>
        </p:nvSpPr>
        <p:spPr>
          <a:xfrm>
            <a:off x="706438" y="1155700"/>
            <a:ext cx="5541962" cy="31178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
        <p:cNvGrpSpPr/>
        <p:nvPr/>
      </p:nvGrpSpPr>
      <p:grpSpPr>
        <a:xfrm>
          <a:off x="0" y="0"/>
          <a:ext cx="0" cy="0"/>
          <a:chOff x="0" y="0"/>
          <a:chExt cx="0" cy="0"/>
        </a:xfrm>
      </p:grpSpPr>
      <p:sp>
        <p:nvSpPr>
          <p:cNvPr id="46" name="Google Shape;46;p1:notes"/>
          <p:cNvSpPr txBox="1">
            <a:spLocks noGrp="1"/>
          </p:cNvSpPr>
          <p:nvPr>
            <p:ph type="body" idx="1"/>
          </p:nvPr>
        </p:nvSpPr>
        <p:spPr>
          <a:xfrm>
            <a:off x="1219200" y="3300413"/>
            <a:ext cx="97536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7" name="Google Shape;47;p1: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1" name="Google Shape;291;p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92" name="Google Shape;292;p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IN"/>
              <a:t>5</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Google Shape;54;p2:notes"/>
          <p:cNvSpPr txBox="1">
            <a:spLocks noGrp="1"/>
          </p:cNvSpPr>
          <p:nvPr>
            <p:ph type="body" idx="1"/>
          </p:nvPr>
        </p:nvSpPr>
        <p:spPr>
          <a:xfrm>
            <a:off x="1219200" y="3300413"/>
            <a:ext cx="97536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5" name="Google Shape;55;p2: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p3:notes"/>
          <p:cNvSpPr txBox="1">
            <a:spLocks noGrp="1"/>
          </p:cNvSpPr>
          <p:nvPr>
            <p:ph type="body" idx="1"/>
          </p:nvPr>
        </p:nvSpPr>
        <p:spPr>
          <a:xfrm>
            <a:off x="1219200" y="3300413"/>
            <a:ext cx="97536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5" name="Google Shape;65;p3: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p4:notes"/>
          <p:cNvSpPr txBox="1">
            <a:spLocks noGrp="1"/>
          </p:cNvSpPr>
          <p:nvPr>
            <p:ph type="body" idx="1"/>
          </p:nvPr>
        </p:nvSpPr>
        <p:spPr>
          <a:xfrm>
            <a:off x="1219200" y="3300413"/>
            <a:ext cx="97536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2" name="Google Shape;72;p4: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p5:notes"/>
          <p:cNvSpPr txBox="1">
            <a:spLocks noGrp="1"/>
          </p:cNvSpPr>
          <p:nvPr>
            <p:ph type="body" idx="1"/>
          </p:nvPr>
        </p:nvSpPr>
        <p:spPr>
          <a:xfrm>
            <a:off x="695484" y="4447153"/>
            <a:ext cx="5563870" cy="3638580"/>
          </a:xfrm>
          <a:prstGeom prst="rect">
            <a:avLst/>
          </a:prstGeom>
          <a:noFill/>
          <a:ln>
            <a:noFill/>
          </a:ln>
        </p:spPr>
        <p:txBody>
          <a:bodyPr spcFirstLastPara="1" wrap="square" lIns="92525" tIns="46250" rIns="92525" bIns="46250" anchor="t" anchorCtr="0">
            <a:noAutofit/>
          </a:bodyPr>
          <a:lstStyle/>
          <a:p>
            <a:pPr marL="0" lvl="0" indent="0" algn="l" rtl="0">
              <a:spcBef>
                <a:spcPts val="0"/>
              </a:spcBef>
              <a:spcAft>
                <a:spcPts val="0"/>
              </a:spcAft>
              <a:buNone/>
            </a:pPr>
            <a:endParaRPr/>
          </a:p>
        </p:txBody>
      </p:sp>
      <p:sp>
        <p:nvSpPr>
          <p:cNvPr id="78" name="Google Shape;78;p5:notes"/>
          <p:cNvSpPr>
            <a:spLocks noGrp="1" noRot="1" noChangeAspect="1"/>
          </p:cNvSpPr>
          <p:nvPr>
            <p:ph type="sldImg" idx="2"/>
          </p:nvPr>
        </p:nvSpPr>
        <p:spPr>
          <a:xfrm>
            <a:off x="706438" y="1155700"/>
            <a:ext cx="5541962" cy="31178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p6:notes"/>
          <p:cNvSpPr txBox="1">
            <a:spLocks noGrp="1"/>
          </p:cNvSpPr>
          <p:nvPr>
            <p:ph type="body" idx="1"/>
          </p:nvPr>
        </p:nvSpPr>
        <p:spPr>
          <a:xfrm>
            <a:off x="1219200" y="3300413"/>
            <a:ext cx="97536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1" name="Google Shape;91;p6: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7:notes"/>
          <p:cNvSpPr txBox="1">
            <a:spLocks noGrp="1"/>
          </p:cNvSpPr>
          <p:nvPr>
            <p:ph type="body" idx="1"/>
          </p:nvPr>
        </p:nvSpPr>
        <p:spPr>
          <a:xfrm>
            <a:off x="1219200" y="3300413"/>
            <a:ext cx="97536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8" name="Google Shape;98;p7: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97ef3a787e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0" name="Google Shape;260;g97ef3a787e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39011455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p10:notes"/>
          <p:cNvSpPr txBox="1">
            <a:spLocks noGrp="1"/>
          </p:cNvSpPr>
          <p:nvPr>
            <p:ph type="body" idx="1"/>
          </p:nvPr>
        </p:nvSpPr>
        <p:spPr>
          <a:xfrm>
            <a:off x="695484" y="4447153"/>
            <a:ext cx="5563800" cy="3638700"/>
          </a:xfrm>
          <a:prstGeom prst="rect">
            <a:avLst/>
          </a:prstGeom>
          <a:noFill/>
          <a:ln>
            <a:noFill/>
          </a:ln>
        </p:spPr>
        <p:txBody>
          <a:bodyPr spcFirstLastPara="1" wrap="square" lIns="92525" tIns="46250" rIns="92525" bIns="46250" anchor="t" anchorCtr="0">
            <a:noAutofit/>
          </a:bodyPr>
          <a:lstStyle/>
          <a:p>
            <a:pPr marL="0" lvl="0" indent="0" algn="l" rtl="0">
              <a:lnSpc>
                <a:spcPct val="100000"/>
              </a:lnSpc>
              <a:spcBef>
                <a:spcPts val="0"/>
              </a:spcBef>
              <a:spcAft>
                <a:spcPts val="0"/>
              </a:spcAft>
              <a:buSzPts val="1400"/>
              <a:buNone/>
            </a:pPr>
            <a:endParaRPr/>
          </a:p>
        </p:txBody>
      </p:sp>
      <p:sp>
        <p:nvSpPr>
          <p:cNvPr id="390" name="Google Shape;390;p10:notes"/>
          <p:cNvSpPr>
            <a:spLocks noGrp="1" noRot="1" noChangeAspect="1"/>
          </p:cNvSpPr>
          <p:nvPr>
            <p:ph type="sldImg" idx="2"/>
          </p:nvPr>
        </p:nvSpPr>
        <p:spPr>
          <a:xfrm>
            <a:off x="706438" y="1155700"/>
            <a:ext cx="5541962" cy="31178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98b47ee596_0_0:notes"/>
          <p:cNvSpPr txBox="1">
            <a:spLocks noGrp="1"/>
          </p:cNvSpPr>
          <p:nvPr>
            <p:ph type="body" idx="1"/>
          </p:nvPr>
        </p:nvSpPr>
        <p:spPr>
          <a:xfrm>
            <a:off x="695484" y="4447153"/>
            <a:ext cx="5563800" cy="3638700"/>
          </a:xfrm>
          <a:prstGeom prst="rect">
            <a:avLst/>
          </a:prstGeom>
          <a:noFill/>
          <a:ln>
            <a:noFill/>
          </a:ln>
        </p:spPr>
        <p:txBody>
          <a:bodyPr spcFirstLastPara="1" wrap="square" lIns="92525" tIns="46250" rIns="92525" bIns="46250" anchor="t" anchorCtr="0">
            <a:noAutofit/>
          </a:bodyPr>
          <a:lstStyle/>
          <a:p>
            <a:pPr marL="0" lvl="0" indent="0" algn="l" rtl="0">
              <a:lnSpc>
                <a:spcPct val="100000"/>
              </a:lnSpc>
              <a:spcBef>
                <a:spcPts val="0"/>
              </a:spcBef>
              <a:spcAft>
                <a:spcPts val="0"/>
              </a:spcAft>
              <a:buSzPts val="1400"/>
              <a:buNone/>
            </a:pPr>
            <a:endParaRPr/>
          </a:p>
        </p:txBody>
      </p:sp>
      <p:sp>
        <p:nvSpPr>
          <p:cNvPr id="141" name="Google Shape;141;g98b47ee596_0_0:notes"/>
          <p:cNvSpPr>
            <a:spLocks noGrp="1" noRot="1" noChangeAspect="1"/>
          </p:cNvSpPr>
          <p:nvPr>
            <p:ph type="sldImg" idx="2"/>
          </p:nvPr>
        </p:nvSpPr>
        <p:spPr>
          <a:xfrm>
            <a:off x="706438" y="1155700"/>
            <a:ext cx="5541962" cy="31178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p2:notes"/>
          <p:cNvSpPr txBox="1">
            <a:spLocks noGrp="1"/>
          </p:cNvSpPr>
          <p:nvPr>
            <p:ph type="body" idx="1"/>
          </p:nvPr>
        </p:nvSpPr>
        <p:spPr>
          <a:xfrm>
            <a:off x="695484" y="4447153"/>
            <a:ext cx="5563870" cy="3638580"/>
          </a:xfrm>
          <a:prstGeom prst="rect">
            <a:avLst/>
          </a:prstGeom>
          <a:noFill/>
          <a:ln>
            <a:noFill/>
          </a:ln>
        </p:spPr>
        <p:txBody>
          <a:bodyPr spcFirstLastPara="1" wrap="square" lIns="92525" tIns="46250" rIns="92525" bIns="4625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endParaRPr/>
          </a:p>
        </p:txBody>
      </p:sp>
      <p:sp>
        <p:nvSpPr>
          <p:cNvPr id="299" name="Google Shape;299;p2:notes"/>
          <p:cNvSpPr>
            <a:spLocks noGrp="1" noRot="1" noChangeAspect="1"/>
          </p:cNvSpPr>
          <p:nvPr>
            <p:ph type="sldImg" idx="2"/>
          </p:nvPr>
        </p:nvSpPr>
        <p:spPr>
          <a:xfrm>
            <a:off x="706438" y="1155700"/>
            <a:ext cx="5541962" cy="31178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p2:notes"/>
          <p:cNvSpPr txBox="1">
            <a:spLocks noGrp="1"/>
          </p:cNvSpPr>
          <p:nvPr>
            <p:ph type="body" idx="1"/>
          </p:nvPr>
        </p:nvSpPr>
        <p:spPr>
          <a:xfrm>
            <a:off x="695484" y="4447153"/>
            <a:ext cx="5563800" cy="3638700"/>
          </a:xfrm>
          <a:prstGeom prst="rect">
            <a:avLst/>
          </a:prstGeom>
          <a:noFill/>
          <a:ln>
            <a:noFill/>
          </a:ln>
        </p:spPr>
        <p:txBody>
          <a:bodyPr spcFirstLastPara="1" wrap="square" lIns="92525" tIns="46250" rIns="92525" bIns="46250" anchor="t" anchorCtr="0">
            <a:noAutofit/>
          </a:bodyPr>
          <a:lstStyle/>
          <a:p>
            <a:pPr marL="0" lvl="0" indent="0" algn="l" rtl="0">
              <a:lnSpc>
                <a:spcPct val="100000"/>
              </a:lnSpc>
              <a:spcBef>
                <a:spcPts val="0"/>
              </a:spcBef>
              <a:spcAft>
                <a:spcPts val="0"/>
              </a:spcAft>
              <a:buSzPts val="1400"/>
              <a:buNone/>
            </a:pPr>
            <a:endParaRPr/>
          </a:p>
        </p:txBody>
      </p:sp>
      <p:sp>
        <p:nvSpPr>
          <p:cNvPr id="313" name="Google Shape;313;p2:notes"/>
          <p:cNvSpPr>
            <a:spLocks noGrp="1" noRot="1" noChangeAspect="1"/>
          </p:cNvSpPr>
          <p:nvPr>
            <p:ph type="sldImg" idx="2"/>
          </p:nvPr>
        </p:nvSpPr>
        <p:spPr>
          <a:xfrm>
            <a:off x="706438" y="1155700"/>
            <a:ext cx="5541962" cy="31178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p1:notes"/>
          <p:cNvSpPr txBox="1">
            <a:spLocks noGrp="1"/>
          </p:cNvSpPr>
          <p:nvPr>
            <p:ph type="body" idx="1"/>
          </p:nvPr>
        </p:nvSpPr>
        <p:spPr>
          <a:xfrm>
            <a:off x="695484" y="4447153"/>
            <a:ext cx="5563870" cy="3638580"/>
          </a:xfrm>
          <a:prstGeom prst="rect">
            <a:avLst/>
          </a:prstGeom>
          <a:noFill/>
          <a:ln>
            <a:noFill/>
          </a:ln>
        </p:spPr>
        <p:txBody>
          <a:bodyPr spcFirstLastPara="1" wrap="square" lIns="92525" tIns="46250" rIns="92525" bIns="46250" anchor="t" anchorCtr="0">
            <a:noAutofit/>
          </a:bodyPr>
          <a:lstStyle/>
          <a:p>
            <a:pPr marL="0" lvl="0" indent="0" algn="l" rtl="0">
              <a:lnSpc>
                <a:spcPct val="100000"/>
              </a:lnSpc>
              <a:spcBef>
                <a:spcPts val="0"/>
              </a:spcBef>
              <a:spcAft>
                <a:spcPts val="0"/>
              </a:spcAft>
              <a:buSzPts val="1400"/>
              <a:buNone/>
            </a:pPr>
            <a:endParaRPr/>
          </a:p>
        </p:txBody>
      </p:sp>
      <p:sp>
        <p:nvSpPr>
          <p:cNvPr id="148" name="Google Shape;148;p1:notes"/>
          <p:cNvSpPr>
            <a:spLocks noGrp="1" noRot="1" noChangeAspect="1"/>
          </p:cNvSpPr>
          <p:nvPr>
            <p:ph type="sldImg" idx="2"/>
          </p:nvPr>
        </p:nvSpPr>
        <p:spPr>
          <a:xfrm>
            <a:off x="706438" y="1155700"/>
            <a:ext cx="5541962" cy="31178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80159253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p1:notes"/>
          <p:cNvSpPr txBox="1">
            <a:spLocks noGrp="1"/>
          </p:cNvSpPr>
          <p:nvPr>
            <p:ph type="body" idx="1"/>
          </p:nvPr>
        </p:nvSpPr>
        <p:spPr>
          <a:xfrm>
            <a:off x="695484" y="4447153"/>
            <a:ext cx="5563870" cy="3638580"/>
          </a:xfrm>
          <a:prstGeom prst="rect">
            <a:avLst/>
          </a:prstGeom>
          <a:noFill/>
          <a:ln>
            <a:noFill/>
          </a:ln>
        </p:spPr>
        <p:txBody>
          <a:bodyPr spcFirstLastPara="1" wrap="square" lIns="92525" tIns="46250" rIns="92525" bIns="46250" anchor="t" anchorCtr="0">
            <a:noAutofit/>
          </a:bodyPr>
          <a:lstStyle/>
          <a:p>
            <a:pPr marL="0" lvl="0" indent="0" algn="l" rtl="0">
              <a:lnSpc>
                <a:spcPct val="100000"/>
              </a:lnSpc>
              <a:spcBef>
                <a:spcPts val="0"/>
              </a:spcBef>
              <a:spcAft>
                <a:spcPts val="0"/>
              </a:spcAft>
              <a:buSzPts val="1400"/>
              <a:buNone/>
            </a:pPr>
            <a:endParaRPr/>
          </a:p>
        </p:txBody>
      </p:sp>
      <p:sp>
        <p:nvSpPr>
          <p:cNvPr id="148" name="Google Shape;148;p1:notes"/>
          <p:cNvSpPr>
            <a:spLocks noGrp="1" noRot="1" noChangeAspect="1"/>
          </p:cNvSpPr>
          <p:nvPr>
            <p:ph type="sldImg" idx="2"/>
          </p:nvPr>
        </p:nvSpPr>
        <p:spPr>
          <a:xfrm>
            <a:off x="706438" y="1155700"/>
            <a:ext cx="5541962" cy="31178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p1:notes"/>
          <p:cNvSpPr txBox="1">
            <a:spLocks noGrp="1"/>
          </p:cNvSpPr>
          <p:nvPr>
            <p:ph type="body" idx="1"/>
          </p:nvPr>
        </p:nvSpPr>
        <p:spPr>
          <a:xfrm>
            <a:off x="695484" y="4447153"/>
            <a:ext cx="5563870" cy="3638580"/>
          </a:xfrm>
          <a:prstGeom prst="rect">
            <a:avLst/>
          </a:prstGeom>
          <a:noFill/>
          <a:ln>
            <a:noFill/>
          </a:ln>
        </p:spPr>
        <p:txBody>
          <a:bodyPr spcFirstLastPara="1" wrap="square" lIns="92525" tIns="46250" rIns="92525" bIns="46250" anchor="t" anchorCtr="0">
            <a:noAutofit/>
          </a:bodyPr>
          <a:lstStyle/>
          <a:p>
            <a:pPr marL="0" lvl="0" indent="0" algn="l" rtl="0">
              <a:lnSpc>
                <a:spcPct val="100000"/>
              </a:lnSpc>
              <a:spcBef>
                <a:spcPts val="0"/>
              </a:spcBef>
              <a:spcAft>
                <a:spcPts val="0"/>
              </a:spcAft>
              <a:buSzPts val="1400"/>
              <a:buNone/>
            </a:pPr>
            <a:endParaRPr/>
          </a:p>
        </p:txBody>
      </p:sp>
      <p:sp>
        <p:nvSpPr>
          <p:cNvPr id="148" name="Google Shape;148;p1:notes"/>
          <p:cNvSpPr>
            <a:spLocks noGrp="1" noRot="1" noChangeAspect="1"/>
          </p:cNvSpPr>
          <p:nvPr>
            <p:ph type="sldImg" idx="2"/>
          </p:nvPr>
        </p:nvSpPr>
        <p:spPr>
          <a:xfrm>
            <a:off x="706438" y="1155700"/>
            <a:ext cx="5541962" cy="31178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55626404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97ef3a787e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4" name="Google Shape;204;g97ef3a787e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p41:notes"/>
          <p:cNvSpPr txBox="1">
            <a:spLocks noGrp="1"/>
          </p:cNvSpPr>
          <p:nvPr>
            <p:ph type="body" idx="1"/>
          </p:nvPr>
        </p:nvSpPr>
        <p:spPr>
          <a:xfrm>
            <a:off x="695484" y="4447153"/>
            <a:ext cx="5563800" cy="3638700"/>
          </a:xfrm>
          <a:prstGeom prst="rect">
            <a:avLst/>
          </a:prstGeom>
          <a:noFill/>
          <a:ln>
            <a:noFill/>
          </a:ln>
        </p:spPr>
        <p:txBody>
          <a:bodyPr spcFirstLastPara="1" wrap="square" lIns="92525" tIns="46250" rIns="92525" bIns="46250" anchor="t" anchorCtr="0">
            <a:noAutofit/>
          </a:bodyPr>
          <a:lstStyle/>
          <a:p>
            <a:pPr marL="0" lvl="0" indent="0" algn="l" rtl="0">
              <a:lnSpc>
                <a:spcPct val="100000"/>
              </a:lnSpc>
              <a:spcBef>
                <a:spcPts val="0"/>
              </a:spcBef>
              <a:spcAft>
                <a:spcPts val="0"/>
              </a:spcAft>
              <a:buSzPts val="1400"/>
              <a:buNone/>
            </a:pPr>
            <a:endParaRPr/>
          </a:p>
        </p:txBody>
      </p:sp>
      <p:sp>
        <p:nvSpPr>
          <p:cNvPr id="404" name="Google Shape;404;p41:notes"/>
          <p:cNvSpPr>
            <a:spLocks noGrp="1" noRot="1" noChangeAspect="1"/>
          </p:cNvSpPr>
          <p:nvPr>
            <p:ph type="sldImg" idx="2"/>
          </p:nvPr>
        </p:nvSpPr>
        <p:spPr>
          <a:xfrm>
            <a:off x="706438" y="1155700"/>
            <a:ext cx="5541962" cy="31178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
        <p:cNvGrpSpPr/>
        <p:nvPr/>
      </p:nvGrpSpPr>
      <p:grpSpPr>
        <a:xfrm>
          <a:off x="0" y="0"/>
          <a:ext cx="0" cy="0"/>
          <a:chOff x="0" y="0"/>
          <a:chExt cx="0" cy="0"/>
        </a:xfrm>
      </p:grpSpPr>
      <p:sp>
        <p:nvSpPr>
          <p:cNvPr id="46" name="Google Shape;46;p1:notes"/>
          <p:cNvSpPr txBox="1">
            <a:spLocks noGrp="1"/>
          </p:cNvSpPr>
          <p:nvPr>
            <p:ph type="body" idx="1"/>
          </p:nvPr>
        </p:nvSpPr>
        <p:spPr>
          <a:xfrm>
            <a:off x="1219200" y="3300413"/>
            <a:ext cx="97536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7" name="Google Shape;47;p1: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Google Shape;54;p2:notes"/>
          <p:cNvSpPr txBox="1">
            <a:spLocks noGrp="1"/>
          </p:cNvSpPr>
          <p:nvPr>
            <p:ph type="body" idx="1"/>
          </p:nvPr>
        </p:nvSpPr>
        <p:spPr>
          <a:xfrm>
            <a:off x="1219200" y="3300413"/>
            <a:ext cx="97536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5" name="Google Shape;55;p2: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p3:notes"/>
          <p:cNvSpPr txBox="1">
            <a:spLocks noGrp="1"/>
          </p:cNvSpPr>
          <p:nvPr>
            <p:ph type="body" idx="1"/>
          </p:nvPr>
        </p:nvSpPr>
        <p:spPr>
          <a:xfrm>
            <a:off x="695484" y="4447153"/>
            <a:ext cx="5563870" cy="3638580"/>
          </a:xfrm>
          <a:prstGeom prst="rect">
            <a:avLst/>
          </a:prstGeom>
          <a:noFill/>
          <a:ln>
            <a:noFill/>
          </a:ln>
        </p:spPr>
        <p:txBody>
          <a:bodyPr spcFirstLastPara="1" wrap="square" lIns="92525" tIns="46250" rIns="92525" bIns="4625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endParaRPr/>
          </a:p>
        </p:txBody>
      </p:sp>
      <p:sp>
        <p:nvSpPr>
          <p:cNvPr id="67" name="Google Shape;67;p3:notes"/>
          <p:cNvSpPr>
            <a:spLocks noGrp="1" noRot="1" noChangeAspect="1"/>
          </p:cNvSpPr>
          <p:nvPr>
            <p:ph type="sldImg" idx="2"/>
          </p:nvPr>
        </p:nvSpPr>
        <p:spPr>
          <a:xfrm>
            <a:off x="706438" y="1155700"/>
            <a:ext cx="5541962" cy="31178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p4:notes"/>
          <p:cNvSpPr txBox="1">
            <a:spLocks noGrp="1"/>
          </p:cNvSpPr>
          <p:nvPr>
            <p:ph type="body" idx="1"/>
          </p:nvPr>
        </p:nvSpPr>
        <p:spPr>
          <a:xfrm>
            <a:off x="1219200" y="3300413"/>
            <a:ext cx="97536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5" name="Google Shape;75;p4: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p5:notes"/>
          <p:cNvSpPr txBox="1">
            <a:spLocks noGrp="1"/>
          </p:cNvSpPr>
          <p:nvPr>
            <p:ph type="body" idx="1"/>
          </p:nvPr>
        </p:nvSpPr>
        <p:spPr>
          <a:xfrm>
            <a:off x="695484" y="4447153"/>
            <a:ext cx="5563870" cy="3638580"/>
          </a:xfrm>
          <a:prstGeom prst="rect">
            <a:avLst/>
          </a:prstGeom>
          <a:noFill/>
          <a:ln>
            <a:noFill/>
          </a:ln>
        </p:spPr>
        <p:txBody>
          <a:bodyPr spcFirstLastPara="1" wrap="square" lIns="92525" tIns="46250" rIns="92525" bIns="46250" anchor="t" anchorCtr="0">
            <a:noAutofit/>
          </a:bodyPr>
          <a:lstStyle/>
          <a:p>
            <a:pPr marL="0" lvl="0" indent="0" algn="l" rtl="0">
              <a:spcBef>
                <a:spcPts val="0"/>
              </a:spcBef>
              <a:spcAft>
                <a:spcPts val="0"/>
              </a:spcAft>
              <a:buNone/>
            </a:pPr>
            <a:endParaRPr/>
          </a:p>
        </p:txBody>
      </p:sp>
      <p:sp>
        <p:nvSpPr>
          <p:cNvPr id="81" name="Google Shape;81;p5:notes"/>
          <p:cNvSpPr>
            <a:spLocks noGrp="1" noRot="1" noChangeAspect="1"/>
          </p:cNvSpPr>
          <p:nvPr>
            <p:ph type="sldImg" idx="2"/>
          </p:nvPr>
        </p:nvSpPr>
        <p:spPr>
          <a:xfrm>
            <a:off x="706438" y="1155700"/>
            <a:ext cx="5541962" cy="31178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g13773e65705_0_4:notes"/>
          <p:cNvSpPr txBox="1">
            <a:spLocks noGrp="1"/>
          </p:cNvSpPr>
          <p:nvPr>
            <p:ph type="body" idx="1"/>
          </p:nvPr>
        </p:nvSpPr>
        <p:spPr>
          <a:xfrm>
            <a:off x="695484" y="4447153"/>
            <a:ext cx="5563800" cy="3638700"/>
          </a:xfrm>
          <a:prstGeom prst="rect">
            <a:avLst/>
          </a:prstGeom>
          <a:noFill/>
          <a:ln>
            <a:noFill/>
          </a:ln>
        </p:spPr>
        <p:txBody>
          <a:bodyPr spcFirstLastPara="1" wrap="square" lIns="92525" tIns="46250" rIns="92525" bIns="46250" anchor="t" anchorCtr="0">
            <a:noAutofit/>
          </a:bodyPr>
          <a:lstStyle/>
          <a:p>
            <a:pPr marL="0" lvl="0" indent="0" algn="l" rtl="0">
              <a:lnSpc>
                <a:spcPct val="100000"/>
              </a:lnSpc>
              <a:spcBef>
                <a:spcPts val="0"/>
              </a:spcBef>
              <a:spcAft>
                <a:spcPts val="0"/>
              </a:spcAft>
              <a:buSzPts val="1400"/>
              <a:buNone/>
            </a:pPr>
            <a:endParaRPr/>
          </a:p>
        </p:txBody>
      </p:sp>
      <p:sp>
        <p:nvSpPr>
          <p:cNvPr id="326" name="Google Shape;326;g13773e65705_0_4:notes"/>
          <p:cNvSpPr>
            <a:spLocks noGrp="1" noRot="1" noChangeAspect="1"/>
          </p:cNvSpPr>
          <p:nvPr>
            <p:ph type="sldImg" idx="2"/>
          </p:nvPr>
        </p:nvSpPr>
        <p:spPr>
          <a:xfrm>
            <a:off x="706438" y="1155700"/>
            <a:ext cx="5541962" cy="31178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6:notes"/>
          <p:cNvSpPr txBox="1">
            <a:spLocks noGrp="1"/>
          </p:cNvSpPr>
          <p:nvPr>
            <p:ph type="body" idx="1"/>
          </p:nvPr>
        </p:nvSpPr>
        <p:spPr>
          <a:xfrm>
            <a:off x="1219200" y="3300413"/>
            <a:ext cx="97536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4" name="Google Shape;94;p6: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7:notes"/>
          <p:cNvSpPr txBox="1">
            <a:spLocks noGrp="1"/>
          </p:cNvSpPr>
          <p:nvPr>
            <p:ph type="body" idx="1"/>
          </p:nvPr>
        </p:nvSpPr>
        <p:spPr>
          <a:xfrm>
            <a:off x="1219200" y="3300413"/>
            <a:ext cx="97536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5" name="Google Shape;105;p7: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8:notes"/>
          <p:cNvSpPr txBox="1">
            <a:spLocks noGrp="1"/>
          </p:cNvSpPr>
          <p:nvPr>
            <p:ph type="body" idx="1"/>
          </p:nvPr>
        </p:nvSpPr>
        <p:spPr>
          <a:xfrm>
            <a:off x="1219200" y="3300413"/>
            <a:ext cx="97536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2" name="Google Shape;112;p8: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p9:notes"/>
          <p:cNvSpPr txBox="1">
            <a:spLocks noGrp="1"/>
          </p:cNvSpPr>
          <p:nvPr>
            <p:ph type="body" idx="1"/>
          </p:nvPr>
        </p:nvSpPr>
        <p:spPr>
          <a:xfrm>
            <a:off x="1219200" y="3300413"/>
            <a:ext cx="97536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1" name="Google Shape;121;p9: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p10:notes"/>
          <p:cNvSpPr txBox="1">
            <a:spLocks noGrp="1"/>
          </p:cNvSpPr>
          <p:nvPr>
            <p:ph type="body" idx="1"/>
          </p:nvPr>
        </p:nvSpPr>
        <p:spPr>
          <a:xfrm>
            <a:off x="1219200" y="3300413"/>
            <a:ext cx="97536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0" name="Google Shape;130;p10: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p11:notes"/>
          <p:cNvSpPr txBox="1">
            <a:spLocks noGrp="1"/>
          </p:cNvSpPr>
          <p:nvPr>
            <p:ph type="body" idx="1"/>
          </p:nvPr>
        </p:nvSpPr>
        <p:spPr>
          <a:xfrm>
            <a:off x="1219200" y="3300413"/>
            <a:ext cx="97536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9" name="Google Shape;139;p11: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p12:notes"/>
          <p:cNvSpPr txBox="1">
            <a:spLocks noGrp="1"/>
          </p:cNvSpPr>
          <p:nvPr>
            <p:ph type="body" idx="1"/>
          </p:nvPr>
        </p:nvSpPr>
        <p:spPr>
          <a:xfrm>
            <a:off x="1219200" y="3300413"/>
            <a:ext cx="97536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8" name="Google Shape;148;p12: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13:notes"/>
          <p:cNvSpPr txBox="1">
            <a:spLocks noGrp="1"/>
          </p:cNvSpPr>
          <p:nvPr>
            <p:ph type="body" idx="1"/>
          </p:nvPr>
        </p:nvSpPr>
        <p:spPr>
          <a:xfrm>
            <a:off x="1219200" y="3300413"/>
            <a:ext cx="97536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7" name="Google Shape;157;p13: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p14:notes"/>
          <p:cNvSpPr txBox="1">
            <a:spLocks noGrp="1"/>
          </p:cNvSpPr>
          <p:nvPr>
            <p:ph type="body" idx="1"/>
          </p:nvPr>
        </p:nvSpPr>
        <p:spPr>
          <a:xfrm>
            <a:off x="1219200" y="3300413"/>
            <a:ext cx="97536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8" name="Google Shape;168;p14: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15:notes"/>
          <p:cNvSpPr txBox="1">
            <a:spLocks noGrp="1"/>
          </p:cNvSpPr>
          <p:nvPr>
            <p:ph type="body" idx="1"/>
          </p:nvPr>
        </p:nvSpPr>
        <p:spPr>
          <a:xfrm>
            <a:off x="1219200" y="3300413"/>
            <a:ext cx="97536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9" name="Google Shape;179;p15: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p4:notes"/>
          <p:cNvSpPr txBox="1">
            <a:spLocks noGrp="1"/>
          </p:cNvSpPr>
          <p:nvPr>
            <p:ph type="body" idx="1"/>
          </p:nvPr>
        </p:nvSpPr>
        <p:spPr>
          <a:xfrm>
            <a:off x="695484" y="4447153"/>
            <a:ext cx="5563800" cy="3638700"/>
          </a:xfrm>
          <a:prstGeom prst="rect">
            <a:avLst/>
          </a:prstGeom>
          <a:noFill/>
          <a:ln>
            <a:noFill/>
          </a:ln>
        </p:spPr>
        <p:txBody>
          <a:bodyPr spcFirstLastPara="1" wrap="square" lIns="92525" tIns="46250" rIns="92525" bIns="46250" anchor="t" anchorCtr="0">
            <a:noAutofit/>
          </a:bodyPr>
          <a:lstStyle/>
          <a:p>
            <a:pPr marL="0" lvl="0" indent="0" algn="l" rtl="0">
              <a:lnSpc>
                <a:spcPct val="100000"/>
              </a:lnSpc>
              <a:spcBef>
                <a:spcPts val="0"/>
              </a:spcBef>
              <a:spcAft>
                <a:spcPts val="0"/>
              </a:spcAft>
              <a:buSzPts val="1400"/>
              <a:buNone/>
            </a:pPr>
            <a:endParaRPr/>
          </a:p>
        </p:txBody>
      </p:sp>
      <p:sp>
        <p:nvSpPr>
          <p:cNvPr id="338" name="Google Shape;338;p4:notes"/>
          <p:cNvSpPr>
            <a:spLocks noGrp="1" noRot="1" noChangeAspect="1"/>
          </p:cNvSpPr>
          <p:nvPr>
            <p:ph type="sldImg" idx="2"/>
          </p:nvPr>
        </p:nvSpPr>
        <p:spPr>
          <a:xfrm>
            <a:off x="706438" y="1155700"/>
            <a:ext cx="5541962" cy="31178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16:notes"/>
          <p:cNvSpPr txBox="1">
            <a:spLocks noGrp="1"/>
          </p:cNvSpPr>
          <p:nvPr>
            <p:ph type="body" idx="1"/>
          </p:nvPr>
        </p:nvSpPr>
        <p:spPr>
          <a:xfrm>
            <a:off x="1219200" y="3300413"/>
            <a:ext cx="97536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6" name="Google Shape;186;p16: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17:notes"/>
          <p:cNvSpPr txBox="1">
            <a:spLocks noGrp="1"/>
          </p:cNvSpPr>
          <p:nvPr>
            <p:ph type="body" idx="1"/>
          </p:nvPr>
        </p:nvSpPr>
        <p:spPr>
          <a:xfrm>
            <a:off x="1219200" y="3300413"/>
            <a:ext cx="97536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2" name="Google Shape;192;p17: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p18:notes"/>
          <p:cNvSpPr txBox="1">
            <a:spLocks noGrp="1"/>
          </p:cNvSpPr>
          <p:nvPr>
            <p:ph type="body" idx="1"/>
          </p:nvPr>
        </p:nvSpPr>
        <p:spPr>
          <a:xfrm>
            <a:off x="1219200" y="3300413"/>
            <a:ext cx="97536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9" name="Google Shape;199;p18: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13194062cb2_0_0:notes"/>
          <p:cNvSpPr txBox="1">
            <a:spLocks noGrp="1"/>
          </p:cNvSpPr>
          <p:nvPr>
            <p:ph type="body" idx="1"/>
          </p:nvPr>
        </p:nvSpPr>
        <p:spPr>
          <a:xfrm>
            <a:off x="1219200" y="3300413"/>
            <a:ext cx="97536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9" name="Google Shape;209;g13194062cb2_0_0: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135d0b3fabc_0_0:notes"/>
          <p:cNvSpPr txBox="1">
            <a:spLocks noGrp="1"/>
          </p:cNvSpPr>
          <p:nvPr>
            <p:ph type="body" idx="1"/>
          </p:nvPr>
        </p:nvSpPr>
        <p:spPr>
          <a:xfrm>
            <a:off x="1219200" y="3300413"/>
            <a:ext cx="9753600" cy="27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6" name="Google Shape;216;g135d0b3fabc_0_0: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p43:notes"/>
          <p:cNvSpPr txBox="1">
            <a:spLocks noGrp="1"/>
          </p:cNvSpPr>
          <p:nvPr>
            <p:ph type="body" idx="1"/>
          </p:nvPr>
        </p:nvSpPr>
        <p:spPr>
          <a:xfrm>
            <a:off x="695484" y="4447153"/>
            <a:ext cx="5563800" cy="3638700"/>
          </a:xfrm>
          <a:prstGeom prst="rect">
            <a:avLst/>
          </a:prstGeom>
          <a:noFill/>
          <a:ln>
            <a:noFill/>
          </a:ln>
        </p:spPr>
        <p:txBody>
          <a:bodyPr spcFirstLastPara="1" wrap="square" lIns="92525" tIns="46250" rIns="92525" bIns="46250" anchor="t" anchorCtr="0">
            <a:noAutofit/>
          </a:bodyPr>
          <a:lstStyle/>
          <a:p>
            <a:pPr marL="0" lvl="0" indent="0" algn="l" rtl="0">
              <a:lnSpc>
                <a:spcPct val="100000"/>
              </a:lnSpc>
              <a:spcBef>
                <a:spcPts val="0"/>
              </a:spcBef>
              <a:spcAft>
                <a:spcPts val="0"/>
              </a:spcAft>
              <a:buSzPts val="1400"/>
              <a:buNone/>
            </a:pPr>
            <a:endParaRPr/>
          </a:p>
        </p:txBody>
      </p:sp>
      <p:sp>
        <p:nvSpPr>
          <p:cNvPr id="418" name="Google Shape;418;p43:notes"/>
          <p:cNvSpPr>
            <a:spLocks noGrp="1" noRot="1" noChangeAspect="1"/>
          </p:cNvSpPr>
          <p:nvPr>
            <p:ph type="sldImg" idx="2"/>
          </p:nvPr>
        </p:nvSpPr>
        <p:spPr>
          <a:xfrm>
            <a:off x="706438" y="1155700"/>
            <a:ext cx="5541962" cy="31178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
        <p:cNvGrpSpPr/>
        <p:nvPr/>
      </p:nvGrpSpPr>
      <p:grpSpPr>
        <a:xfrm>
          <a:off x="0" y="0"/>
          <a:ext cx="0" cy="0"/>
          <a:chOff x="0" y="0"/>
          <a:chExt cx="0" cy="0"/>
        </a:xfrm>
      </p:grpSpPr>
      <p:sp>
        <p:nvSpPr>
          <p:cNvPr id="46" name="Google Shape;46;p1:notes"/>
          <p:cNvSpPr txBox="1">
            <a:spLocks noGrp="1"/>
          </p:cNvSpPr>
          <p:nvPr>
            <p:ph type="body" idx="1"/>
          </p:nvPr>
        </p:nvSpPr>
        <p:spPr>
          <a:xfrm>
            <a:off x="1219200" y="3300413"/>
            <a:ext cx="97536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7" name="Google Shape;47;p1: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Google Shape;54;p2:notes"/>
          <p:cNvSpPr txBox="1">
            <a:spLocks noGrp="1"/>
          </p:cNvSpPr>
          <p:nvPr>
            <p:ph type="body" idx="1"/>
          </p:nvPr>
        </p:nvSpPr>
        <p:spPr>
          <a:xfrm>
            <a:off x="1219200" y="3300413"/>
            <a:ext cx="97536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5" name="Google Shape;55;p2: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p3:notes"/>
          <p:cNvSpPr txBox="1">
            <a:spLocks noGrp="1"/>
          </p:cNvSpPr>
          <p:nvPr>
            <p:ph type="body" idx="1"/>
          </p:nvPr>
        </p:nvSpPr>
        <p:spPr>
          <a:xfrm>
            <a:off x="1219200" y="3300413"/>
            <a:ext cx="97536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7" name="Google Shape;67;p3: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p4:notes"/>
          <p:cNvSpPr txBox="1">
            <a:spLocks noGrp="1"/>
          </p:cNvSpPr>
          <p:nvPr>
            <p:ph type="body" idx="1"/>
          </p:nvPr>
        </p:nvSpPr>
        <p:spPr>
          <a:xfrm>
            <a:off x="695484" y="4447153"/>
            <a:ext cx="5563870" cy="3638580"/>
          </a:xfrm>
          <a:prstGeom prst="rect">
            <a:avLst/>
          </a:prstGeom>
          <a:noFill/>
          <a:ln>
            <a:noFill/>
          </a:ln>
        </p:spPr>
        <p:txBody>
          <a:bodyPr spcFirstLastPara="1" wrap="square" lIns="92525" tIns="46250" rIns="92525" bIns="4625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endParaRPr/>
          </a:p>
        </p:txBody>
      </p:sp>
      <p:sp>
        <p:nvSpPr>
          <p:cNvPr id="74" name="Google Shape;74;p4:notes"/>
          <p:cNvSpPr>
            <a:spLocks noGrp="1" noRot="1" noChangeAspect="1"/>
          </p:cNvSpPr>
          <p:nvPr>
            <p:ph type="sldImg" idx="2"/>
          </p:nvPr>
        </p:nvSpPr>
        <p:spPr>
          <a:xfrm>
            <a:off x="706438" y="1155700"/>
            <a:ext cx="5541962" cy="31178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
        <p:cNvGrpSpPr/>
        <p:nvPr/>
      </p:nvGrpSpPr>
      <p:grpSpPr>
        <a:xfrm>
          <a:off x="0" y="0"/>
          <a:ext cx="0" cy="0"/>
          <a:chOff x="0" y="0"/>
          <a:chExt cx="0" cy="0"/>
        </a:xfrm>
      </p:grpSpPr>
      <p:sp>
        <p:nvSpPr>
          <p:cNvPr id="46" name="Google Shape;46;p1:notes"/>
          <p:cNvSpPr txBox="1">
            <a:spLocks noGrp="1"/>
          </p:cNvSpPr>
          <p:nvPr>
            <p:ph type="body" idx="1"/>
          </p:nvPr>
        </p:nvSpPr>
        <p:spPr>
          <a:xfrm>
            <a:off x="1219200" y="3300413"/>
            <a:ext cx="97536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7" name="Google Shape;47;p1: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5:notes"/>
          <p:cNvSpPr txBox="1">
            <a:spLocks noGrp="1"/>
          </p:cNvSpPr>
          <p:nvPr>
            <p:ph type="body" idx="1"/>
          </p:nvPr>
        </p:nvSpPr>
        <p:spPr>
          <a:xfrm>
            <a:off x="1219200" y="3300413"/>
            <a:ext cx="97536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2" name="Google Shape;82;p5: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p6:notes"/>
          <p:cNvSpPr txBox="1">
            <a:spLocks noGrp="1"/>
          </p:cNvSpPr>
          <p:nvPr>
            <p:ph type="body" idx="1"/>
          </p:nvPr>
        </p:nvSpPr>
        <p:spPr>
          <a:xfrm>
            <a:off x="695484" y="4447153"/>
            <a:ext cx="5563870" cy="3638580"/>
          </a:xfrm>
          <a:prstGeom prst="rect">
            <a:avLst/>
          </a:prstGeom>
          <a:noFill/>
          <a:ln>
            <a:noFill/>
          </a:ln>
        </p:spPr>
        <p:txBody>
          <a:bodyPr spcFirstLastPara="1" wrap="square" lIns="92525" tIns="46250" rIns="92525" bIns="46250" anchor="t" anchorCtr="0">
            <a:noAutofit/>
          </a:bodyPr>
          <a:lstStyle/>
          <a:p>
            <a:pPr marL="0" lvl="0" indent="0" algn="l" rtl="0">
              <a:spcBef>
                <a:spcPts val="0"/>
              </a:spcBef>
              <a:spcAft>
                <a:spcPts val="0"/>
              </a:spcAft>
              <a:buNone/>
            </a:pPr>
            <a:endParaRPr/>
          </a:p>
        </p:txBody>
      </p:sp>
      <p:sp>
        <p:nvSpPr>
          <p:cNvPr id="88" name="Google Shape;88;p6:notes"/>
          <p:cNvSpPr>
            <a:spLocks noGrp="1" noRot="1" noChangeAspect="1"/>
          </p:cNvSpPr>
          <p:nvPr>
            <p:ph type="sldImg" idx="2"/>
          </p:nvPr>
        </p:nvSpPr>
        <p:spPr>
          <a:xfrm>
            <a:off x="706438" y="1155700"/>
            <a:ext cx="5541962" cy="31178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7:notes"/>
          <p:cNvSpPr txBox="1">
            <a:spLocks noGrp="1"/>
          </p:cNvSpPr>
          <p:nvPr>
            <p:ph type="body" idx="1"/>
          </p:nvPr>
        </p:nvSpPr>
        <p:spPr>
          <a:xfrm>
            <a:off x="1219200" y="3300413"/>
            <a:ext cx="97536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1" name="Google Shape;101;p7: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8:notes"/>
          <p:cNvSpPr txBox="1">
            <a:spLocks noGrp="1"/>
          </p:cNvSpPr>
          <p:nvPr>
            <p:ph type="body" idx="1"/>
          </p:nvPr>
        </p:nvSpPr>
        <p:spPr>
          <a:xfrm>
            <a:off x="1219200" y="3300413"/>
            <a:ext cx="97536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2" name="Google Shape;112;p8: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p9:notes"/>
          <p:cNvSpPr txBox="1">
            <a:spLocks noGrp="1"/>
          </p:cNvSpPr>
          <p:nvPr>
            <p:ph type="body" idx="1"/>
          </p:nvPr>
        </p:nvSpPr>
        <p:spPr>
          <a:xfrm>
            <a:off x="1219200" y="3300413"/>
            <a:ext cx="97536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3" name="Google Shape;123;p9: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135d0b3fabc_0_0:notes"/>
          <p:cNvSpPr txBox="1">
            <a:spLocks noGrp="1"/>
          </p:cNvSpPr>
          <p:nvPr>
            <p:ph type="body" idx="1"/>
          </p:nvPr>
        </p:nvSpPr>
        <p:spPr>
          <a:xfrm>
            <a:off x="1219200" y="3300413"/>
            <a:ext cx="9753600" cy="27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6" name="Google Shape;216;g135d0b3fabc_0_0: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196566136"/>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p50:notes"/>
          <p:cNvSpPr txBox="1">
            <a:spLocks noGrp="1"/>
          </p:cNvSpPr>
          <p:nvPr>
            <p:ph type="body" idx="1"/>
          </p:nvPr>
        </p:nvSpPr>
        <p:spPr>
          <a:xfrm>
            <a:off x="695484" y="4447153"/>
            <a:ext cx="5563800" cy="3638700"/>
          </a:xfrm>
          <a:prstGeom prst="rect">
            <a:avLst/>
          </a:prstGeom>
          <a:noFill/>
          <a:ln>
            <a:noFill/>
          </a:ln>
        </p:spPr>
        <p:txBody>
          <a:bodyPr spcFirstLastPara="1" wrap="square" lIns="92525" tIns="46250" rIns="92525" bIns="46250" anchor="t" anchorCtr="0">
            <a:noAutofit/>
          </a:bodyPr>
          <a:lstStyle/>
          <a:p>
            <a:pPr marL="0" lvl="0" indent="0" algn="l" rtl="0">
              <a:lnSpc>
                <a:spcPct val="100000"/>
              </a:lnSpc>
              <a:spcBef>
                <a:spcPts val="0"/>
              </a:spcBef>
              <a:spcAft>
                <a:spcPts val="0"/>
              </a:spcAft>
              <a:buSzPts val="1400"/>
              <a:buNone/>
            </a:pPr>
            <a:endParaRPr/>
          </a:p>
        </p:txBody>
      </p:sp>
      <p:sp>
        <p:nvSpPr>
          <p:cNvPr id="432" name="Google Shape;432;p50:notes"/>
          <p:cNvSpPr>
            <a:spLocks noGrp="1" noRot="1" noChangeAspect="1"/>
          </p:cNvSpPr>
          <p:nvPr>
            <p:ph type="sldImg" idx="2"/>
          </p:nvPr>
        </p:nvSpPr>
        <p:spPr>
          <a:xfrm>
            <a:off x="706438" y="1155700"/>
            <a:ext cx="5541962" cy="31178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
        <p:cNvGrpSpPr/>
        <p:nvPr/>
      </p:nvGrpSpPr>
      <p:grpSpPr>
        <a:xfrm>
          <a:off x="0" y="0"/>
          <a:ext cx="0" cy="0"/>
          <a:chOff x="0" y="0"/>
          <a:chExt cx="0" cy="0"/>
        </a:xfrm>
      </p:grpSpPr>
      <p:sp>
        <p:nvSpPr>
          <p:cNvPr id="46" name="Google Shape;46;p1:notes"/>
          <p:cNvSpPr txBox="1">
            <a:spLocks noGrp="1"/>
          </p:cNvSpPr>
          <p:nvPr>
            <p:ph type="body" idx="1"/>
          </p:nvPr>
        </p:nvSpPr>
        <p:spPr>
          <a:xfrm>
            <a:off x="1219200" y="3300413"/>
            <a:ext cx="97536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7" name="Google Shape;47;p1: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Google Shape;54;p2:notes"/>
          <p:cNvSpPr txBox="1">
            <a:spLocks noGrp="1"/>
          </p:cNvSpPr>
          <p:nvPr>
            <p:ph type="body" idx="1"/>
          </p:nvPr>
        </p:nvSpPr>
        <p:spPr>
          <a:xfrm>
            <a:off x="1219200" y="3300413"/>
            <a:ext cx="97536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5" name="Google Shape;55;p2: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p3:notes"/>
          <p:cNvSpPr txBox="1">
            <a:spLocks noGrp="1"/>
          </p:cNvSpPr>
          <p:nvPr>
            <p:ph type="body" idx="1"/>
          </p:nvPr>
        </p:nvSpPr>
        <p:spPr>
          <a:xfrm>
            <a:off x="1219200" y="3300413"/>
            <a:ext cx="97536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5" name="Google Shape;65;p3: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pn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12.png"/><Relationship Id="rId2" Type="http://schemas.openxmlformats.org/officeDocument/2006/relationships/image" Target="../media/image2.jpg"/><Relationship Id="rId1" Type="http://schemas.openxmlformats.org/officeDocument/2006/relationships/slideMaster" Target="../slideMasters/slideMaster1.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 Id="rId14"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45"/>
        <p:cNvGrpSpPr/>
        <p:nvPr/>
      </p:nvGrpSpPr>
      <p:grpSpPr>
        <a:xfrm>
          <a:off x="0" y="0"/>
          <a:ext cx="0" cy="0"/>
          <a:chOff x="0" y="0"/>
          <a:chExt cx="0" cy="0"/>
        </a:xfrm>
      </p:grpSpPr>
      <p:sp>
        <p:nvSpPr>
          <p:cNvPr id="146" name="Google Shape;146;g9815e80f40_1_162"/>
          <p:cNvSpPr txBox="1">
            <a:spLocks noGrp="1"/>
          </p:cNvSpPr>
          <p:nvPr>
            <p:ph type="title"/>
          </p:nvPr>
        </p:nvSpPr>
        <p:spPr>
          <a:xfrm>
            <a:off x="119064" y="116271"/>
            <a:ext cx="10082700" cy="13257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rgbClr val="0F1A5C"/>
              </a:buClr>
              <a:buSzPts val="4400"/>
              <a:buFont typeface="Arial"/>
              <a:buNone/>
              <a:defRPr b="0" i="0">
                <a:solidFill>
                  <a:srgbClr val="0F1A5C"/>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7" name="Google Shape;147;g9815e80f40_1_162"/>
          <p:cNvSpPr txBox="1">
            <a:spLocks noGrp="1"/>
          </p:cNvSpPr>
          <p:nvPr>
            <p:ph type="body" idx="1"/>
          </p:nvPr>
        </p:nvSpPr>
        <p:spPr>
          <a:xfrm>
            <a:off x="119064" y="1592263"/>
            <a:ext cx="11910900" cy="5151300"/>
          </a:xfrm>
          <a:prstGeom prst="rect">
            <a:avLst/>
          </a:prstGeom>
          <a:noFill/>
          <a:ln>
            <a:noFill/>
          </a:ln>
        </p:spPr>
        <p:txBody>
          <a:bodyPr spcFirstLastPara="1" wrap="square" lIns="91425" tIns="45700" rIns="91425" bIns="45700" anchor="t" anchorCtr="0">
            <a:noAutofit/>
          </a:bodyPr>
          <a:lstStyle>
            <a:lvl1pPr marL="457200" lvl="0" indent="-406400" algn="l">
              <a:lnSpc>
                <a:spcPct val="90000"/>
              </a:lnSpc>
              <a:spcBef>
                <a:spcPts val="1000"/>
              </a:spcBef>
              <a:spcAft>
                <a:spcPts val="0"/>
              </a:spcAft>
              <a:buClr>
                <a:srgbClr val="84879C"/>
              </a:buClr>
              <a:buSzPts val="2800"/>
              <a:buChar char="•"/>
              <a:defRPr b="0" i="0">
                <a:solidFill>
                  <a:srgbClr val="84879C"/>
                </a:solidFill>
                <a:latin typeface="Arial"/>
                <a:ea typeface="Arial"/>
                <a:cs typeface="Arial"/>
                <a:sym typeface="Arial"/>
              </a:defRPr>
            </a:lvl1pPr>
            <a:lvl2pPr marL="914400" lvl="1" indent="-381000" algn="l">
              <a:lnSpc>
                <a:spcPct val="90000"/>
              </a:lnSpc>
              <a:spcBef>
                <a:spcPts val="500"/>
              </a:spcBef>
              <a:spcAft>
                <a:spcPts val="0"/>
              </a:spcAft>
              <a:buClr>
                <a:srgbClr val="84879C"/>
              </a:buClr>
              <a:buSzPts val="2400"/>
              <a:buChar char="•"/>
              <a:defRPr b="0" i="0">
                <a:solidFill>
                  <a:srgbClr val="84879C"/>
                </a:solidFill>
                <a:latin typeface="Arial"/>
                <a:ea typeface="Arial"/>
                <a:cs typeface="Arial"/>
                <a:sym typeface="Arial"/>
              </a:defRPr>
            </a:lvl2pPr>
            <a:lvl3pPr marL="1371600" lvl="2" indent="-355600" algn="l">
              <a:lnSpc>
                <a:spcPct val="90000"/>
              </a:lnSpc>
              <a:spcBef>
                <a:spcPts val="500"/>
              </a:spcBef>
              <a:spcAft>
                <a:spcPts val="0"/>
              </a:spcAft>
              <a:buClr>
                <a:srgbClr val="84879C"/>
              </a:buClr>
              <a:buSzPts val="2000"/>
              <a:buChar char="•"/>
              <a:defRPr b="0" i="0">
                <a:solidFill>
                  <a:srgbClr val="84879C"/>
                </a:solidFill>
                <a:latin typeface="Arial"/>
                <a:ea typeface="Arial"/>
                <a:cs typeface="Arial"/>
                <a:sym typeface="Arial"/>
              </a:defRPr>
            </a:lvl3pPr>
            <a:lvl4pPr marL="1828800" lvl="3" indent="-342900" algn="l">
              <a:lnSpc>
                <a:spcPct val="90000"/>
              </a:lnSpc>
              <a:spcBef>
                <a:spcPts val="500"/>
              </a:spcBef>
              <a:spcAft>
                <a:spcPts val="0"/>
              </a:spcAft>
              <a:buClr>
                <a:srgbClr val="84879C"/>
              </a:buClr>
              <a:buSzPts val="1800"/>
              <a:buChar char="•"/>
              <a:defRPr b="0" i="0">
                <a:solidFill>
                  <a:srgbClr val="84879C"/>
                </a:solidFill>
                <a:latin typeface="Arial"/>
                <a:ea typeface="Arial"/>
                <a:cs typeface="Arial"/>
                <a:sym typeface="Arial"/>
              </a:defRPr>
            </a:lvl4pPr>
            <a:lvl5pPr marL="2286000" lvl="4" indent="-342900" algn="l">
              <a:lnSpc>
                <a:spcPct val="90000"/>
              </a:lnSpc>
              <a:spcBef>
                <a:spcPts val="500"/>
              </a:spcBef>
              <a:spcAft>
                <a:spcPts val="0"/>
              </a:spcAft>
              <a:buClr>
                <a:srgbClr val="84879C"/>
              </a:buClr>
              <a:buSzPts val="1800"/>
              <a:buChar char="•"/>
              <a:defRPr b="0" i="0">
                <a:solidFill>
                  <a:srgbClr val="84879C"/>
                </a:solidFill>
                <a:latin typeface="Arial"/>
                <a:ea typeface="Arial"/>
                <a:cs typeface="Arial"/>
                <a:sym typeface="Aria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148" name="Google Shape;148;g9815e80f40_1_162"/>
          <p:cNvPicPr preferRelativeResize="0"/>
          <p:nvPr/>
        </p:nvPicPr>
        <p:blipFill rotWithShape="1">
          <a:blip r:embed="rId2">
            <a:alphaModFix/>
          </a:blip>
          <a:srcRect/>
          <a:stretch/>
        </p:blipFill>
        <p:spPr>
          <a:xfrm>
            <a:off x="10230457" y="116271"/>
            <a:ext cx="1799616" cy="497706"/>
          </a:xfrm>
          <a:prstGeom prst="rect">
            <a:avLst/>
          </a:prstGeom>
          <a:noFill/>
          <a:ln>
            <a:noFill/>
          </a:ln>
        </p:spPr>
      </p:pic>
      <p:cxnSp>
        <p:nvCxnSpPr>
          <p:cNvPr id="149" name="Google Shape;149;g9815e80f40_1_162"/>
          <p:cNvCxnSpPr/>
          <p:nvPr/>
        </p:nvCxnSpPr>
        <p:spPr>
          <a:xfrm>
            <a:off x="0" y="6858000"/>
            <a:ext cx="12192000" cy="0"/>
          </a:xfrm>
          <a:prstGeom prst="straightConnector1">
            <a:avLst/>
          </a:prstGeom>
          <a:noFill/>
          <a:ln w="38100" cap="flat" cmpd="sng">
            <a:solidFill>
              <a:srgbClr val="FF8400"/>
            </a:solidFill>
            <a:prstDash val="solid"/>
            <a:miter lim="800000"/>
            <a:headEnd type="none" w="sm" len="sm"/>
            <a:tailEnd type="none" w="sm" len="sm"/>
          </a:ln>
        </p:spPr>
      </p:cxnSp>
      <p:sp>
        <p:nvSpPr>
          <p:cNvPr id="150" name="Google Shape;150;g9815e80f40_1_162"/>
          <p:cNvSpPr txBox="1"/>
          <p:nvPr/>
        </p:nvSpPr>
        <p:spPr>
          <a:xfrm>
            <a:off x="9778107" y="6616741"/>
            <a:ext cx="2252100" cy="2538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050"/>
              <a:buFont typeface="Arial"/>
              <a:buNone/>
            </a:pPr>
            <a:r>
              <a:rPr lang="en-IN" sz="1050" b="0" i="0" u="none" strike="noStrike" cap="none">
                <a:solidFill>
                  <a:srgbClr val="84879C"/>
                </a:solidFill>
                <a:latin typeface="Arial"/>
                <a:ea typeface="Arial"/>
                <a:cs typeface="Arial"/>
                <a:sym typeface="Arial"/>
              </a:rPr>
              <a:t>Copyright © 2019 GreyOrange </a:t>
            </a:r>
            <a:endParaRPr sz="1050" b="0" i="0" u="none" strike="noStrike" cap="none">
              <a:solidFill>
                <a:srgbClr val="84879C"/>
              </a:solidFill>
              <a:latin typeface="Arial"/>
              <a:ea typeface="Arial"/>
              <a:cs typeface="Arial"/>
              <a:sym typeface="Arial"/>
            </a:endParaRPr>
          </a:p>
        </p:txBody>
      </p:sp>
    </p:spTree>
  </p:cSld>
  <p:clrMapOvr>
    <a:masterClrMapping/>
  </p:clrMapOvr>
  <p:extLst>
    <p:ext uri="{DCECCB84-F9BA-43D5-87BE-67443E8EF086}">
      <p15:sldGuideLst xmlns:p15="http://schemas.microsoft.com/office/powerpoint/2012/main">
        <p15:guide id="1" orient="horz" pos="73">
          <p15:clr>
            <a:srgbClr val="FBAE40"/>
          </p15:clr>
        </p15:guide>
        <p15:guide id="2" pos="75">
          <p15:clr>
            <a:srgbClr val="FBAE40"/>
          </p15:clr>
        </p15:guide>
        <p15:guide id="3" orient="horz" pos="4247">
          <p15:clr>
            <a:srgbClr val="FBAE40"/>
          </p15:clr>
        </p15:guide>
        <p15:guide id="4" pos="7582">
          <p15:clr>
            <a:srgbClr val="FBAE40"/>
          </p15:clr>
        </p15:guide>
        <p15:guide id="5" orient="horz" pos="1003">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232"/>
        <p:cNvGrpSpPr/>
        <p:nvPr/>
      </p:nvGrpSpPr>
      <p:grpSpPr>
        <a:xfrm>
          <a:off x="0" y="0"/>
          <a:ext cx="0" cy="0"/>
          <a:chOff x="0" y="0"/>
          <a:chExt cx="0" cy="0"/>
        </a:xfrm>
      </p:grpSpPr>
      <p:pic>
        <p:nvPicPr>
          <p:cNvPr id="233" name="Google Shape;233;g9815e80f40_1_249"/>
          <p:cNvPicPr preferRelativeResize="0"/>
          <p:nvPr/>
        </p:nvPicPr>
        <p:blipFill rotWithShape="1">
          <a:blip r:embed="rId2">
            <a:alphaModFix/>
          </a:blip>
          <a:srcRect/>
          <a:stretch/>
        </p:blipFill>
        <p:spPr>
          <a:xfrm>
            <a:off x="10230457" y="116271"/>
            <a:ext cx="1799616" cy="497706"/>
          </a:xfrm>
          <a:prstGeom prst="rect">
            <a:avLst/>
          </a:prstGeom>
          <a:noFill/>
          <a:ln>
            <a:noFill/>
          </a:ln>
        </p:spPr>
      </p:pic>
      <p:sp>
        <p:nvSpPr>
          <p:cNvPr id="234" name="Google Shape;234;g9815e80f40_1_249"/>
          <p:cNvSpPr txBox="1">
            <a:spLocks noGrp="1"/>
          </p:cNvSpPr>
          <p:nvPr>
            <p:ph type="title"/>
          </p:nvPr>
        </p:nvSpPr>
        <p:spPr>
          <a:xfrm>
            <a:off x="119064" y="116271"/>
            <a:ext cx="10082700" cy="13257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rgbClr val="0F1A5C"/>
              </a:buClr>
              <a:buSzPts val="4400"/>
              <a:buFont typeface="Arial"/>
              <a:buNone/>
              <a:defRPr b="0" i="0">
                <a:solidFill>
                  <a:srgbClr val="0F1A5C"/>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cxnSp>
        <p:nvCxnSpPr>
          <p:cNvPr id="235" name="Google Shape;235;g9815e80f40_1_249"/>
          <p:cNvCxnSpPr/>
          <p:nvPr/>
        </p:nvCxnSpPr>
        <p:spPr>
          <a:xfrm>
            <a:off x="0" y="6858000"/>
            <a:ext cx="12192000" cy="0"/>
          </a:xfrm>
          <a:prstGeom prst="straightConnector1">
            <a:avLst/>
          </a:prstGeom>
          <a:noFill/>
          <a:ln w="38100" cap="flat" cmpd="sng">
            <a:solidFill>
              <a:srgbClr val="FF8400"/>
            </a:solidFill>
            <a:prstDash val="solid"/>
            <a:miter lim="800000"/>
            <a:headEnd type="none" w="sm" len="sm"/>
            <a:tailEnd type="none" w="sm" len="sm"/>
          </a:ln>
        </p:spPr>
      </p:cxnSp>
      <p:sp>
        <p:nvSpPr>
          <p:cNvPr id="236" name="Google Shape;236;g9815e80f40_1_249"/>
          <p:cNvSpPr txBox="1"/>
          <p:nvPr/>
        </p:nvSpPr>
        <p:spPr>
          <a:xfrm>
            <a:off x="10111173" y="6604084"/>
            <a:ext cx="1918800" cy="253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050"/>
              <a:buFont typeface="Arial"/>
              <a:buNone/>
            </a:pPr>
            <a:r>
              <a:rPr lang="en-IN" sz="1050" b="0" i="0" u="none" strike="noStrike" cap="none">
                <a:solidFill>
                  <a:srgbClr val="84879C"/>
                </a:solidFill>
                <a:latin typeface="Arial"/>
                <a:ea typeface="Arial"/>
                <a:cs typeface="Arial"/>
                <a:sym typeface="Arial"/>
              </a:rPr>
              <a:t>Copyright © 2019 GreyOrange</a:t>
            </a:r>
            <a:endParaRPr sz="1050" b="0" i="0" u="none" strike="noStrike" cap="none">
              <a:solidFill>
                <a:srgbClr val="84879C"/>
              </a:solidFill>
              <a:latin typeface="Arial"/>
              <a:ea typeface="Arial"/>
              <a:cs typeface="Arial"/>
              <a:sym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237"/>
        <p:cNvGrpSpPr/>
        <p:nvPr/>
      </p:nvGrpSpPr>
      <p:grpSpPr>
        <a:xfrm>
          <a:off x="0" y="0"/>
          <a:ext cx="0" cy="0"/>
          <a:chOff x="0" y="0"/>
          <a:chExt cx="0" cy="0"/>
        </a:xfrm>
      </p:grpSpPr>
      <p:pic>
        <p:nvPicPr>
          <p:cNvPr id="238" name="Google Shape;238;g9815e80f40_1_254"/>
          <p:cNvPicPr preferRelativeResize="0"/>
          <p:nvPr/>
        </p:nvPicPr>
        <p:blipFill rotWithShape="1">
          <a:blip r:embed="rId2">
            <a:alphaModFix/>
          </a:blip>
          <a:srcRect/>
          <a:stretch/>
        </p:blipFill>
        <p:spPr>
          <a:xfrm>
            <a:off x="10230457" y="116271"/>
            <a:ext cx="1799616" cy="497706"/>
          </a:xfrm>
          <a:prstGeom prst="rect">
            <a:avLst/>
          </a:prstGeom>
          <a:noFill/>
          <a:ln>
            <a:noFill/>
          </a:ln>
        </p:spPr>
      </p:pic>
      <p:sp>
        <p:nvSpPr>
          <p:cNvPr id="239" name="Google Shape;239;g9815e80f40_1_254"/>
          <p:cNvSpPr txBox="1">
            <a:spLocks noGrp="1"/>
          </p:cNvSpPr>
          <p:nvPr>
            <p:ph type="title"/>
          </p:nvPr>
        </p:nvSpPr>
        <p:spPr>
          <a:xfrm>
            <a:off x="119064" y="116271"/>
            <a:ext cx="10082700" cy="13257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rgbClr val="0F1A5C"/>
              </a:buClr>
              <a:buSzPts val="4400"/>
              <a:buFont typeface="Arial"/>
              <a:buNone/>
              <a:defRPr b="0" i="0">
                <a:solidFill>
                  <a:srgbClr val="0F1A5C"/>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cxnSp>
        <p:nvCxnSpPr>
          <p:cNvPr id="240" name="Google Shape;240;g9815e80f40_1_254"/>
          <p:cNvCxnSpPr/>
          <p:nvPr/>
        </p:nvCxnSpPr>
        <p:spPr>
          <a:xfrm>
            <a:off x="0" y="6858000"/>
            <a:ext cx="12192000" cy="0"/>
          </a:xfrm>
          <a:prstGeom prst="straightConnector1">
            <a:avLst/>
          </a:prstGeom>
          <a:noFill/>
          <a:ln w="38100" cap="flat" cmpd="sng">
            <a:solidFill>
              <a:srgbClr val="FF8400"/>
            </a:solidFill>
            <a:prstDash val="solid"/>
            <a:miter lim="800000"/>
            <a:headEnd type="none" w="sm" len="sm"/>
            <a:tailEnd type="none" w="sm" len="sm"/>
          </a:ln>
        </p:spPr>
      </p:cxnSp>
      <p:sp>
        <p:nvSpPr>
          <p:cNvPr id="241" name="Google Shape;241;g9815e80f40_1_254"/>
          <p:cNvSpPr txBox="1"/>
          <p:nvPr/>
        </p:nvSpPr>
        <p:spPr>
          <a:xfrm>
            <a:off x="10084480" y="6604084"/>
            <a:ext cx="1945500" cy="253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050"/>
              <a:buFont typeface="Arial"/>
              <a:buNone/>
            </a:pPr>
            <a:r>
              <a:rPr lang="en-IN" sz="1050" b="0" i="0" u="none" strike="noStrike" cap="none">
                <a:solidFill>
                  <a:srgbClr val="84879C"/>
                </a:solidFill>
                <a:latin typeface="Arial"/>
                <a:ea typeface="Arial"/>
                <a:cs typeface="Arial"/>
                <a:sym typeface="Arial"/>
              </a:rPr>
              <a:t>Copyright © 2019 GreyOrange</a:t>
            </a:r>
            <a:endParaRPr sz="1050" b="0" i="0" u="none" strike="noStrike" cap="none">
              <a:solidFill>
                <a:srgbClr val="84879C"/>
              </a:solidFill>
              <a:latin typeface="Arial"/>
              <a:ea typeface="Arial"/>
              <a:cs typeface="Arial"/>
              <a:sym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7_Title and Content">
  <p:cSld name="7_Title and Content">
    <p:spTree>
      <p:nvGrpSpPr>
        <p:cNvPr id="1" name="Shape 242"/>
        <p:cNvGrpSpPr/>
        <p:nvPr/>
      </p:nvGrpSpPr>
      <p:grpSpPr>
        <a:xfrm>
          <a:off x="0" y="0"/>
          <a:ext cx="0" cy="0"/>
          <a:chOff x="0" y="0"/>
          <a:chExt cx="0" cy="0"/>
        </a:xfrm>
      </p:grpSpPr>
      <p:pic>
        <p:nvPicPr>
          <p:cNvPr id="243" name="Google Shape;243;g9815e80f40_1_259"/>
          <p:cNvPicPr preferRelativeResize="0"/>
          <p:nvPr/>
        </p:nvPicPr>
        <p:blipFill rotWithShape="1">
          <a:blip r:embed="rId2">
            <a:alphaModFix/>
          </a:blip>
          <a:srcRect/>
          <a:stretch/>
        </p:blipFill>
        <p:spPr>
          <a:xfrm>
            <a:off x="10230457" y="116271"/>
            <a:ext cx="1799616" cy="497706"/>
          </a:xfrm>
          <a:prstGeom prst="rect">
            <a:avLst/>
          </a:prstGeom>
          <a:noFill/>
          <a:ln>
            <a:noFill/>
          </a:ln>
        </p:spPr>
      </p:pic>
      <p:cxnSp>
        <p:nvCxnSpPr>
          <p:cNvPr id="244" name="Google Shape;244;g9815e80f40_1_259"/>
          <p:cNvCxnSpPr/>
          <p:nvPr/>
        </p:nvCxnSpPr>
        <p:spPr>
          <a:xfrm>
            <a:off x="0" y="6858000"/>
            <a:ext cx="12192000" cy="0"/>
          </a:xfrm>
          <a:prstGeom prst="straightConnector1">
            <a:avLst/>
          </a:prstGeom>
          <a:noFill/>
          <a:ln w="38100" cap="flat" cmpd="sng">
            <a:solidFill>
              <a:srgbClr val="FF8400"/>
            </a:solidFill>
            <a:prstDash val="solid"/>
            <a:miter lim="800000"/>
            <a:headEnd type="none" w="sm" len="sm"/>
            <a:tailEnd type="none" w="sm" len="sm"/>
          </a:ln>
        </p:spPr>
      </p:cxnSp>
      <p:sp>
        <p:nvSpPr>
          <p:cNvPr id="245" name="Google Shape;245;g9815e80f40_1_259"/>
          <p:cNvSpPr txBox="1"/>
          <p:nvPr/>
        </p:nvSpPr>
        <p:spPr>
          <a:xfrm>
            <a:off x="10181788" y="6604084"/>
            <a:ext cx="1896900" cy="253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050"/>
              <a:buFont typeface="Arial"/>
              <a:buNone/>
            </a:pPr>
            <a:r>
              <a:rPr lang="en-IN" sz="1050" b="0" i="0" u="none" strike="noStrike" cap="none">
                <a:solidFill>
                  <a:srgbClr val="84879C"/>
                </a:solidFill>
                <a:latin typeface="Arial"/>
                <a:ea typeface="Arial"/>
                <a:cs typeface="Arial"/>
                <a:sym typeface="Arial"/>
              </a:rPr>
              <a:t>Copyright © 2019 GreyOrange</a:t>
            </a:r>
            <a:endParaRPr sz="1050" b="0" i="0" u="none" strike="noStrike" cap="none">
              <a:solidFill>
                <a:srgbClr val="84879C"/>
              </a:solidFill>
              <a:latin typeface="Arial"/>
              <a:ea typeface="Arial"/>
              <a:cs typeface="Arial"/>
              <a:sym typeface="Arial"/>
            </a:endParaRPr>
          </a:p>
        </p:txBody>
      </p:sp>
    </p:spTree>
  </p:cSld>
  <p:clrMapOvr>
    <a:masterClrMapping/>
  </p:clrMapOvr>
  <p:extLst>
    <p:ext uri="{DCECCB84-F9BA-43D5-87BE-67443E8EF086}">
      <p15:sldGuideLst xmlns:p15="http://schemas.microsoft.com/office/powerpoint/2012/main">
        <p15:guide id="1" orient="horz" pos="73">
          <p15:clr>
            <a:srgbClr val="FBAE40"/>
          </p15:clr>
        </p15:guide>
        <p15:guide id="2" pos="75">
          <p15:clr>
            <a:srgbClr val="FBAE40"/>
          </p15:clr>
        </p15:guide>
        <p15:guide id="3" orient="horz" pos="4247">
          <p15:clr>
            <a:srgbClr val="FBAE40"/>
          </p15:clr>
        </p15:guide>
        <p15:guide id="4" pos="7582">
          <p15:clr>
            <a:srgbClr val="FBAE40"/>
          </p15:clr>
        </p15:guide>
        <p15:guide id="5" orient="horz" pos="1003">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ontent with Caption">
  <p:cSld name="Content with Caption">
    <p:spTree>
      <p:nvGrpSpPr>
        <p:cNvPr id="1" name="Shape 246"/>
        <p:cNvGrpSpPr/>
        <p:nvPr/>
      </p:nvGrpSpPr>
      <p:grpSpPr>
        <a:xfrm>
          <a:off x="0" y="0"/>
          <a:ext cx="0" cy="0"/>
          <a:chOff x="0" y="0"/>
          <a:chExt cx="0" cy="0"/>
        </a:xfrm>
      </p:grpSpPr>
      <p:sp>
        <p:nvSpPr>
          <p:cNvPr id="247" name="Google Shape;247;g9815e80f40_1_263"/>
          <p:cNvSpPr txBox="1">
            <a:spLocks noGrp="1"/>
          </p:cNvSpPr>
          <p:nvPr>
            <p:ph type="body" idx="1"/>
          </p:nvPr>
        </p:nvSpPr>
        <p:spPr>
          <a:xfrm>
            <a:off x="4466897" y="1587921"/>
            <a:ext cx="7569600" cy="5155800"/>
          </a:xfrm>
          <a:prstGeom prst="rect">
            <a:avLst/>
          </a:prstGeom>
          <a:noFill/>
          <a:ln>
            <a:noFill/>
          </a:ln>
        </p:spPr>
        <p:txBody>
          <a:bodyPr spcFirstLastPara="1" wrap="square" lIns="91425" tIns="45700" rIns="91425" bIns="45700" anchor="t" anchorCtr="0">
            <a:noAutofit/>
          </a:bodyPr>
          <a:lstStyle>
            <a:lvl1pPr marL="457200" lvl="0" indent="-406400" algn="l">
              <a:lnSpc>
                <a:spcPct val="90000"/>
              </a:lnSpc>
              <a:spcBef>
                <a:spcPts val="1000"/>
              </a:spcBef>
              <a:spcAft>
                <a:spcPts val="0"/>
              </a:spcAft>
              <a:buClr>
                <a:srgbClr val="84879C"/>
              </a:buClr>
              <a:buSzPts val="2800"/>
              <a:buChar char="•"/>
              <a:defRPr b="0" i="0">
                <a:solidFill>
                  <a:srgbClr val="84879C"/>
                </a:solidFill>
                <a:latin typeface="Arial"/>
                <a:ea typeface="Arial"/>
                <a:cs typeface="Arial"/>
                <a:sym typeface="Arial"/>
              </a:defRPr>
            </a:lvl1pPr>
            <a:lvl2pPr marL="914400" lvl="1" indent="-381000" algn="l">
              <a:lnSpc>
                <a:spcPct val="90000"/>
              </a:lnSpc>
              <a:spcBef>
                <a:spcPts val="500"/>
              </a:spcBef>
              <a:spcAft>
                <a:spcPts val="0"/>
              </a:spcAft>
              <a:buClr>
                <a:srgbClr val="84879C"/>
              </a:buClr>
              <a:buSzPts val="2400"/>
              <a:buChar char="•"/>
              <a:defRPr b="0" i="0">
                <a:solidFill>
                  <a:srgbClr val="84879C"/>
                </a:solidFill>
                <a:latin typeface="Arial"/>
                <a:ea typeface="Arial"/>
                <a:cs typeface="Arial"/>
                <a:sym typeface="Arial"/>
              </a:defRPr>
            </a:lvl2pPr>
            <a:lvl3pPr marL="1371600" lvl="2" indent="-355600" algn="l">
              <a:lnSpc>
                <a:spcPct val="90000"/>
              </a:lnSpc>
              <a:spcBef>
                <a:spcPts val="500"/>
              </a:spcBef>
              <a:spcAft>
                <a:spcPts val="0"/>
              </a:spcAft>
              <a:buClr>
                <a:srgbClr val="84879C"/>
              </a:buClr>
              <a:buSzPts val="2000"/>
              <a:buChar char="•"/>
              <a:defRPr b="0" i="0">
                <a:solidFill>
                  <a:srgbClr val="84879C"/>
                </a:solidFill>
                <a:latin typeface="Arial"/>
                <a:ea typeface="Arial"/>
                <a:cs typeface="Arial"/>
                <a:sym typeface="Arial"/>
              </a:defRPr>
            </a:lvl3pPr>
            <a:lvl4pPr marL="1828800" lvl="3" indent="-342900" algn="l">
              <a:lnSpc>
                <a:spcPct val="90000"/>
              </a:lnSpc>
              <a:spcBef>
                <a:spcPts val="500"/>
              </a:spcBef>
              <a:spcAft>
                <a:spcPts val="0"/>
              </a:spcAft>
              <a:buClr>
                <a:srgbClr val="84879C"/>
              </a:buClr>
              <a:buSzPts val="1800"/>
              <a:buChar char="•"/>
              <a:defRPr b="0" i="0">
                <a:solidFill>
                  <a:srgbClr val="84879C"/>
                </a:solidFill>
                <a:latin typeface="Arial"/>
                <a:ea typeface="Arial"/>
                <a:cs typeface="Arial"/>
                <a:sym typeface="Arial"/>
              </a:defRPr>
            </a:lvl4pPr>
            <a:lvl5pPr marL="2286000" lvl="4" indent="-342900" algn="l">
              <a:lnSpc>
                <a:spcPct val="90000"/>
              </a:lnSpc>
              <a:spcBef>
                <a:spcPts val="500"/>
              </a:spcBef>
              <a:spcAft>
                <a:spcPts val="0"/>
              </a:spcAft>
              <a:buClr>
                <a:srgbClr val="84879C"/>
              </a:buClr>
              <a:buSzPts val="1800"/>
              <a:buChar char="•"/>
              <a:defRPr b="0" i="0">
                <a:solidFill>
                  <a:srgbClr val="84879C"/>
                </a:solidFill>
                <a:latin typeface="Arial"/>
                <a:ea typeface="Arial"/>
                <a:cs typeface="Arial"/>
                <a:sym typeface="Aria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248" name="Google Shape;248;g9815e80f40_1_263"/>
          <p:cNvPicPr preferRelativeResize="0"/>
          <p:nvPr/>
        </p:nvPicPr>
        <p:blipFill rotWithShape="1">
          <a:blip r:embed="rId2">
            <a:alphaModFix/>
          </a:blip>
          <a:srcRect/>
          <a:stretch/>
        </p:blipFill>
        <p:spPr>
          <a:xfrm>
            <a:off x="10230457" y="116271"/>
            <a:ext cx="1799616" cy="497706"/>
          </a:xfrm>
          <a:prstGeom prst="rect">
            <a:avLst/>
          </a:prstGeom>
          <a:noFill/>
          <a:ln>
            <a:noFill/>
          </a:ln>
        </p:spPr>
      </p:pic>
      <p:sp>
        <p:nvSpPr>
          <p:cNvPr id="249" name="Google Shape;249;g9815e80f40_1_263"/>
          <p:cNvSpPr txBox="1">
            <a:spLocks noGrp="1"/>
          </p:cNvSpPr>
          <p:nvPr>
            <p:ph type="title"/>
          </p:nvPr>
        </p:nvSpPr>
        <p:spPr>
          <a:xfrm>
            <a:off x="119064" y="116271"/>
            <a:ext cx="10082700" cy="13257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rgbClr val="0F1A5C"/>
              </a:buClr>
              <a:buSzPts val="4400"/>
              <a:buFont typeface="Arial"/>
              <a:buNone/>
              <a:defRPr b="0" i="0">
                <a:solidFill>
                  <a:srgbClr val="0F1A5C"/>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0" name="Google Shape;250;g9815e80f40_1_263"/>
          <p:cNvSpPr txBox="1">
            <a:spLocks noGrp="1"/>
          </p:cNvSpPr>
          <p:nvPr>
            <p:ph type="body" idx="2"/>
          </p:nvPr>
        </p:nvSpPr>
        <p:spPr>
          <a:xfrm>
            <a:off x="119064" y="1587921"/>
            <a:ext cx="3895800" cy="5155800"/>
          </a:xfrm>
          <a:prstGeom prst="rect">
            <a:avLst/>
          </a:prstGeom>
          <a:noFill/>
          <a:ln>
            <a:noFill/>
          </a:ln>
        </p:spPr>
        <p:txBody>
          <a:bodyPr spcFirstLastPara="1" wrap="square" lIns="91425" tIns="45700" rIns="91425" bIns="45700" anchor="t" anchorCtr="0">
            <a:noAutofit/>
          </a:bodyPr>
          <a:lstStyle>
            <a:lvl1pPr marL="457200" lvl="0" indent="-406400" algn="l">
              <a:lnSpc>
                <a:spcPct val="90000"/>
              </a:lnSpc>
              <a:spcBef>
                <a:spcPts val="1000"/>
              </a:spcBef>
              <a:spcAft>
                <a:spcPts val="0"/>
              </a:spcAft>
              <a:buClr>
                <a:srgbClr val="84879C"/>
              </a:buClr>
              <a:buSzPts val="2800"/>
              <a:buChar char="•"/>
              <a:defRPr b="0" i="0">
                <a:solidFill>
                  <a:srgbClr val="84879C"/>
                </a:solidFill>
                <a:latin typeface="Arial"/>
                <a:ea typeface="Arial"/>
                <a:cs typeface="Arial"/>
                <a:sym typeface="Arial"/>
              </a:defRPr>
            </a:lvl1pPr>
            <a:lvl2pPr marL="914400" lvl="1" indent="-381000" algn="l">
              <a:lnSpc>
                <a:spcPct val="90000"/>
              </a:lnSpc>
              <a:spcBef>
                <a:spcPts val="500"/>
              </a:spcBef>
              <a:spcAft>
                <a:spcPts val="0"/>
              </a:spcAft>
              <a:buClr>
                <a:srgbClr val="84879C"/>
              </a:buClr>
              <a:buSzPts val="2400"/>
              <a:buChar char="•"/>
              <a:defRPr b="0" i="0">
                <a:solidFill>
                  <a:srgbClr val="84879C"/>
                </a:solidFill>
                <a:latin typeface="Arial"/>
                <a:ea typeface="Arial"/>
                <a:cs typeface="Arial"/>
                <a:sym typeface="Arial"/>
              </a:defRPr>
            </a:lvl2pPr>
            <a:lvl3pPr marL="1371600" lvl="2" indent="-355600" algn="l">
              <a:lnSpc>
                <a:spcPct val="90000"/>
              </a:lnSpc>
              <a:spcBef>
                <a:spcPts val="500"/>
              </a:spcBef>
              <a:spcAft>
                <a:spcPts val="0"/>
              </a:spcAft>
              <a:buClr>
                <a:srgbClr val="84879C"/>
              </a:buClr>
              <a:buSzPts val="2000"/>
              <a:buChar char="•"/>
              <a:defRPr b="0" i="0">
                <a:solidFill>
                  <a:srgbClr val="84879C"/>
                </a:solidFill>
                <a:latin typeface="Arial"/>
                <a:ea typeface="Arial"/>
                <a:cs typeface="Arial"/>
                <a:sym typeface="Arial"/>
              </a:defRPr>
            </a:lvl3pPr>
            <a:lvl4pPr marL="1828800" lvl="3" indent="-342900" algn="l">
              <a:lnSpc>
                <a:spcPct val="90000"/>
              </a:lnSpc>
              <a:spcBef>
                <a:spcPts val="500"/>
              </a:spcBef>
              <a:spcAft>
                <a:spcPts val="0"/>
              </a:spcAft>
              <a:buClr>
                <a:srgbClr val="84879C"/>
              </a:buClr>
              <a:buSzPts val="1800"/>
              <a:buChar char="•"/>
              <a:defRPr b="0" i="0">
                <a:solidFill>
                  <a:srgbClr val="84879C"/>
                </a:solidFill>
                <a:latin typeface="Arial"/>
                <a:ea typeface="Arial"/>
                <a:cs typeface="Arial"/>
                <a:sym typeface="Arial"/>
              </a:defRPr>
            </a:lvl4pPr>
            <a:lvl5pPr marL="2286000" lvl="4" indent="-342900" algn="l">
              <a:lnSpc>
                <a:spcPct val="90000"/>
              </a:lnSpc>
              <a:spcBef>
                <a:spcPts val="500"/>
              </a:spcBef>
              <a:spcAft>
                <a:spcPts val="0"/>
              </a:spcAft>
              <a:buClr>
                <a:srgbClr val="84879C"/>
              </a:buClr>
              <a:buSzPts val="1800"/>
              <a:buChar char="•"/>
              <a:defRPr b="0" i="0">
                <a:solidFill>
                  <a:srgbClr val="84879C"/>
                </a:solidFill>
                <a:latin typeface="Arial"/>
                <a:ea typeface="Arial"/>
                <a:cs typeface="Arial"/>
                <a:sym typeface="Aria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cxnSp>
        <p:nvCxnSpPr>
          <p:cNvPr id="251" name="Google Shape;251;g9815e80f40_1_263"/>
          <p:cNvCxnSpPr/>
          <p:nvPr/>
        </p:nvCxnSpPr>
        <p:spPr>
          <a:xfrm>
            <a:off x="0" y="6858000"/>
            <a:ext cx="12192000" cy="0"/>
          </a:xfrm>
          <a:prstGeom prst="straightConnector1">
            <a:avLst/>
          </a:prstGeom>
          <a:noFill/>
          <a:ln w="38100" cap="flat" cmpd="sng">
            <a:solidFill>
              <a:srgbClr val="FF8400"/>
            </a:solidFill>
            <a:prstDash val="solid"/>
            <a:miter lim="800000"/>
            <a:headEnd type="none" w="sm" len="sm"/>
            <a:tailEnd type="none" w="sm" len="sm"/>
          </a:ln>
        </p:spPr>
      </p:cxnSp>
      <p:sp>
        <p:nvSpPr>
          <p:cNvPr id="252" name="Google Shape;252;g9815e80f40_1_263"/>
          <p:cNvSpPr txBox="1"/>
          <p:nvPr/>
        </p:nvSpPr>
        <p:spPr>
          <a:xfrm>
            <a:off x="9778108" y="6616741"/>
            <a:ext cx="2258400" cy="2538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050"/>
              <a:buFont typeface="Arial"/>
              <a:buNone/>
            </a:pPr>
            <a:r>
              <a:rPr lang="en-IN" sz="1050" b="0" i="0" u="none" strike="noStrike" cap="none">
                <a:solidFill>
                  <a:srgbClr val="84879C"/>
                </a:solidFill>
                <a:latin typeface="Arial"/>
                <a:ea typeface="Arial"/>
                <a:cs typeface="Arial"/>
                <a:sym typeface="Arial"/>
              </a:rPr>
              <a:t>Copyright © 2019 GreyOrange</a:t>
            </a:r>
            <a:endParaRPr sz="1050" b="0" i="0" u="none" strike="noStrike" cap="none">
              <a:solidFill>
                <a:srgbClr val="84879C"/>
              </a:solidFill>
              <a:latin typeface="Arial"/>
              <a:ea typeface="Arial"/>
              <a:cs typeface="Arial"/>
              <a:sym typeface="Aria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2_Custom Layout">
  <p:cSld name="2_Custom Layout">
    <p:spTree>
      <p:nvGrpSpPr>
        <p:cNvPr id="1" name="Shape 253"/>
        <p:cNvGrpSpPr/>
        <p:nvPr/>
      </p:nvGrpSpPr>
      <p:grpSpPr>
        <a:xfrm>
          <a:off x="0" y="0"/>
          <a:ext cx="0" cy="0"/>
          <a:chOff x="0" y="0"/>
          <a:chExt cx="0" cy="0"/>
        </a:xfrm>
      </p:grpSpPr>
      <p:sp>
        <p:nvSpPr>
          <p:cNvPr id="254" name="Google Shape;254;g9815e80f40_1_270"/>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255" name="Google Shape;255;g9815e80f40_1_270"/>
          <p:cNvPicPr preferRelativeResize="0"/>
          <p:nvPr/>
        </p:nvPicPr>
        <p:blipFill rotWithShape="1">
          <a:blip r:embed="rId2">
            <a:alphaModFix/>
          </a:blip>
          <a:srcRect/>
          <a:stretch/>
        </p:blipFill>
        <p:spPr>
          <a:xfrm>
            <a:off x="10230457" y="116271"/>
            <a:ext cx="1799616" cy="497706"/>
          </a:xfrm>
          <a:prstGeom prst="rect">
            <a:avLst/>
          </a:prstGeom>
          <a:noFill/>
          <a:ln>
            <a:noFill/>
          </a:ln>
        </p:spPr>
      </p:pic>
      <p:sp>
        <p:nvSpPr>
          <p:cNvPr id="256" name="Google Shape;256;g9815e80f40_1_270"/>
          <p:cNvSpPr txBox="1">
            <a:spLocks noGrp="1"/>
          </p:cNvSpPr>
          <p:nvPr>
            <p:ph type="body" idx="1"/>
          </p:nvPr>
        </p:nvSpPr>
        <p:spPr>
          <a:xfrm>
            <a:off x="368299" y="3283884"/>
            <a:ext cx="11391300" cy="2307600"/>
          </a:xfrm>
          <a:prstGeom prst="rect">
            <a:avLst/>
          </a:prstGeom>
          <a:noFill/>
          <a:ln>
            <a:noFill/>
          </a:ln>
        </p:spPr>
        <p:txBody>
          <a:bodyPr spcFirstLastPara="1" wrap="square" lIns="91425" tIns="45700" rIns="91425" bIns="45700" anchor="t" anchorCtr="0">
            <a:noAutofit/>
          </a:bodyPr>
          <a:lstStyle>
            <a:lvl1pPr marL="457200" marR="0" lvl="0" indent="-228600" algn="l">
              <a:lnSpc>
                <a:spcPct val="90000"/>
              </a:lnSpc>
              <a:spcBef>
                <a:spcPts val="1000"/>
              </a:spcBef>
              <a:spcAft>
                <a:spcPts val="0"/>
              </a:spcAft>
              <a:buClr>
                <a:srgbClr val="0F1A5C"/>
              </a:buClr>
              <a:buSzPts val="6000"/>
              <a:buFont typeface="Arial"/>
              <a:buNone/>
              <a:defRPr sz="6000" b="0" i="0">
                <a:solidFill>
                  <a:srgbClr val="0F1A5C"/>
                </a:solidFill>
                <a:latin typeface="Arial"/>
                <a:ea typeface="Arial"/>
                <a:cs typeface="Arial"/>
                <a:sym typeface="Arial"/>
              </a:defRPr>
            </a:lvl1pPr>
            <a:lvl2pPr marL="914400" lvl="1" indent="-228600" algn="l">
              <a:lnSpc>
                <a:spcPct val="90000"/>
              </a:lnSpc>
              <a:spcBef>
                <a:spcPts val="500"/>
              </a:spcBef>
              <a:spcAft>
                <a:spcPts val="0"/>
              </a:spcAft>
              <a:buClr>
                <a:srgbClr val="0F1A5C"/>
              </a:buClr>
              <a:buSzPts val="5000"/>
              <a:buNone/>
              <a:defRPr sz="5000" b="0" i="0">
                <a:solidFill>
                  <a:srgbClr val="0F1A5C"/>
                </a:solidFill>
                <a:latin typeface="Arial"/>
                <a:ea typeface="Arial"/>
                <a:cs typeface="Arial"/>
                <a:sym typeface="Arial"/>
              </a:defRPr>
            </a:lvl2pPr>
            <a:lvl3pPr marL="1371600" lvl="2" indent="-228600" algn="l">
              <a:lnSpc>
                <a:spcPct val="90000"/>
              </a:lnSpc>
              <a:spcBef>
                <a:spcPts val="500"/>
              </a:spcBef>
              <a:spcAft>
                <a:spcPts val="0"/>
              </a:spcAft>
              <a:buClr>
                <a:srgbClr val="0F1A5C"/>
              </a:buClr>
              <a:buSzPts val="4000"/>
              <a:buNone/>
              <a:defRPr sz="4000" b="0" i="0">
                <a:solidFill>
                  <a:srgbClr val="0F1A5C"/>
                </a:solidFill>
                <a:latin typeface="Arial"/>
                <a:ea typeface="Arial"/>
                <a:cs typeface="Arial"/>
                <a:sym typeface="Arial"/>
              </a:defRPr>
            </a:lvl3pPr>
            <a:lvl4pPr marL="1828800" lvl="3" indent="-228600" algn="l">
              <a:lnSpc>
                <a:spcPct val="90000"/>
              </a:lnSpc>
              <a:spcBef>
                <a:spcPts val="500"/>
              </a:spcBef>
              <a:spcAft>
                <a:spcPts val="0"/>
              </a:spcAft>
              <a:buClr>
                <a:srgbClr val="84879C"/>
              </a:buClr>
              <a:buSzPts val="1800"/>
              <a:buNone/>
              <a:defRPr b="0" i="0">
                <a:latin typeface="Arial"/>
                <a:ea typeface="Arial"/>
                <a:cs typeface="Arial"/>
                <a:sym typeface="Arial"/>
              </a:defRPr>
            </a:lvl4pPr>
            <a:lvl5pPr marL="2286000" lvl="4" indent="-228600" algn="l">
              <a:lnSpc>
                <a:spcPct val="90000"/>
              </a:lnSpc>
              <a:spcBef>
                <a:spcPts val="500"/>
              </a:spcBef>
              <a:spcAft>
                <a:spcPts val="0"/>
              </a:spcAft>
              <a:buClr>
                <a:srgbClr val="84879C"/>
              </a:buClr>
              <a:buSzPts val="1800"/>
              <a:buNone/>
              <a:defRPr b="0" i="0">
                <a:latin typeface="Arial"/>
                <a:ea typeface="Arial"/>
                <a:cs typeface="Arial"/>
                <a:sym typeface="Aria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6_Custom Layout">
  <p:cSld name="6_Custom Layout">
    <p:spTree>
      <p:nvGrpSpPr>
        <p:cNvPr id="1" name="Shape 257"/>
        <p:cNvGrpSpPr/>
        <p:nvPr/>
      </p:nvGrpSpPr>
      <p:grpSpPr>
        <a:xfrm>
          <a:off x="0" y="0"/>
          <a:ext cx="0" cy="0"/>
          <a:chOff x="0" y="0"/>
          <a:chExt cx="0" cy="0"/>
        </a:xfrm>
      </p:grpSpPr>
      <p:sp>
        <p:nvSpPr>
          <p:cNvPr id="258" name="Google Shape;258;g9815e80f40_1_274"/>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259" name="Google Shape;259;g9815e80f40_1_274"/>
          <p:cNvPicPr preferRelativeResize="0"/>
          <p:nvPr/>
        </p:nvPicPr>
        <p:blipFill rotWithShape="1">
          <a:blip r:embed="rId2">
            <a:alphaModFix/>
          </a:blip>
          <a:srcRect/>
          <a:stretch/>
        </p:blipFill>
        <p:spPr>
          <a:xfrm>
            <a:off x="2432826" y="2179673"/>
            <a:ext cx="7326346" cy="2026192"/>
          </a:xfrm>
          <a:prstGeom prst="rect">
            <a:avLst/>
          </a:prstGeom>
          <a:noFill/>
          <a:ln>
            <a:noFill/>
          </a:ln>
        </p:spPr>
      </p:pic>
      <p:sp>
        <p:nvSpPr>
          <p:cNvPr id="260" name="Google Shape;260;g9815e80f40_1_274"/>
          <p:cNvSpPr txBox="1">
            <a:spLocks noGrp="1"/>
          </p:cNvSpPr>
          <p:nvPr>
            <p:ph type="body" idx="1"/>
          </p:nvPr>
        </p:nvSpPr>
        <p:spPr>
          <a:xfrm>
            <a:off x="400345" y="5135525"/>
            <a:ext cx="11391300" cy="902700"/>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000"/>
              </a:spcBef>
              <a:spcAft>
                <a:spcPts val="0"/>
              </a:spcAft>
              <a:buClr>
                <a:srgbClr val="0F1A5C"/>
              </a:buClr>
              <a:buSzPts val="6000"/>
              <a:buNone/>
              <a:defRPr sz="6000" b="0" i="0">
                <a:solidFill>
                  <a:srgbClr val="0F1A5C"/>
                </a:solidFill>
                <a:latin typeface="Arial"/>
                <a:ea typeface="Arial"/>
                <a:cs typeface="Arial"/>
                <a:sym typeface="Arial"/>
              </a:defRPr>
            </a:lvl1pPr>
            <a:lvl2pPr marL="914400" lvl="1" indent="-228600" algn="l">
              <a:lnSpc>
                <a:spcPct val="90000"/>
              </a:lnSpc>
              <a:spcBef>
                <a:spcPts val="500"/>
              </a:spcBef>
              <a:spcAft>
                <a:spcPts val="0"/>
              </a:spcAft>
              <a:buClr>
                <a:schemeClr val="lt1"/>
              </a:buClr>
              <a:buSzPts val="5000"/>
              <a:buNone/>
              <a:defRPr sz="5000" b="0" i="0">
                <a:solidFill>
                  <a:schemeClr val="lt1"/>
                </a:solidFill>
                <a:latin typeface="Arial"/>
                <a:ea typeface="Arial"/>
                <a:cs typeface="Arial"/>
                <a:sym typeface="Arial"/>
              </a:defRPr>
            </a:lvl2pPr>
            <a:lvl3pPr marL="1371600" lvl="2" indent="-228600" algn="l">
              <a:lnSpc>
                <a:spcPct val="90000"/>
              </a:lnSpc>
              <a:spcBef>
                <a:spcPts val="500"/>
              </a:spcBef>
              <a:spcAft>
                <a:spcPts val="0"/>
              </a:spcAft>
              <a:buClr>
                <a:schemeClr val="lt1"/>
              </a:buClr>
              <a:buSzPts val="4000"/>
              <a:buNone/>
              <a:defRPr sz="4000" b="0" i="0">
                <a:solidFill>
                  <a:schemeClr val="lt1"/>
                </a:solidFill>
                <a:latin typeface="Arial"/>
                <a:ea typeface="Arial"/>
                <a:cs typeface="Arial"/>
                <a:sym typeface="Arial"/>
              </a:defRPr>
            </a:lvl3pPr>
            <a:lvl4pPr marL="1828800" lvl="3" indent="-228600" algn="l">
              <a:lnSpc>
                <a:spcPct val="90000"/>
              </a:lnSpc>
              <a:spcBef>
                <a:spcPts val="500"/>
              </a:spcBef>
              <a:spcAft>
                <a:spcPts val="0"/>
              </a:spcAft>
              <a:buClr>
                <a:srgbClr val="84879C"/>
              </a:buClr>
              <a:buSzPts val="1800"/>
              <a:buNone/>
              <a:defRPr b="0" i="0">
                <a:latin typeface="Arial"/>
                <a:ea typeface="Arial"/>
                <a:cs typeface="Arial"/>
                <a:sym typeface="Arial"/>
              </a:defRPr>
            </a:lvl4pPr>
            <a:lvl5pPr marL="2286000" lvl="4" indent="-228600" algn="l">
              <a:lnSpc>
                <a:spcPct val="90000"/>
              </a:lnSpc>
              <a:spcBef>
                <a:spcPts val="500"/>
              </a:spcBef>
              <a:spcAft>
                <a:spcPts val="0"/>
              </a:spcAft>
              <a:buClr>
                <a:srgbClr val="84879C"/>
              </a:buClr>
              <a:buSzPts val="1800"/>
              <a:buNone/>
              <a:defRPr b="0" i="0">
                <a:latin typeface="Arial"/>
                <a:ea typeface="Arial"/>
                <a:cs typeface="Arial"/>
                <a:sym typeface="Aria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5_Custom Layout">
  <p:cSld name="5_Custom Layout">
    <p:spTree>
      <p:nvGrpSpPr>
        <p:cNvPr id="1" name="Shape 265"/>
        <p:cNvGrpSpPr/>
        <p:nvPr/>
      </p:nvGrpSpPr>
      <p:grpSpPr>
        <a:xfrm>
          <a:off x="0" y="0"/>
          <a:ext cx="0" cy="0"/>
          <a:chOff x="0" y="0"/>
          <a:chExt cx="0" cy="0"/>
        </a:xfrm>
      </p:grpSpPr>
      <p:sp>
        <p:nvSpPr>
          <p:cNvPr id="266" name="Google Shape;266;g9815e80f40_1_282"/>
          <p:cNvSpPr/>
          <p:nvPr/>
        </p:nvSpPr>
        <p:spPr>
          <a:xfrm>
            <a:off x="0" y="0"/>
            <a:ext cx="12192000" cy="6858000"/>
          </a:xfrm>
          <a:prstGeom prst="rect">
            <a:avLst/>
          </a:prstGeom>
          <a:solidFill>
            <a:srgbClr val="FF84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267" name="Google Shape;267;g9815e80f40_1_282"/>
          <p:cNvPicPr preferRelativeResize="0"/>
          <p:nvPr/>
        </p:nvPicPr>
        <p:blipFill rotWithShape="1">
          <a:blip r:embed="rId2">
            <a:alphaModFix/>
          </a:blip>
          <a:srcRect/>
          <a:stretch/>
        </p:blipFill>
        <p:spPr>
          <a:xfrm>
            <a:off x="2432826" y="2179673"/>
            <a:ext cx="7326346" cy="2026192"/>
          </a:xfrm>
          <a:prstGeom prst="rect">
            <a:avLst/>
          </a:prstGeom>
          <a:noFill/>
          <a:ln>
            <a:noFill/>
          </a:ln>
        </p:spPr>
      </p:pic>
      <p:sp>
        <p:nvSpPr>
          <p:cNvPr id="268" name="Google Shape;268;g9815e80f40_1_282"/>
          <p:cNvSpPr txBox="1">
            <a:spLocks noGrp="1"/>
          </p:cNvSpPr>
          <p:nvPr>
            <p:ph type="body" idx="1"/>
          </p:nvPr>
        </p:nvSpPr>
        <p:spPr>
          <a:xfrm>
            <a:off x="400345" y="5135525"/>
            <a:ext cx="11391300" cy="902700"/>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000"/>
              </a:spcBef>
              <a:spcAft>
                <a:spcPts val="0"/>
              </a:spcAft>
              <a:buClr>
                <a:schemeClr val="lt1"/>
              </a:buClr>
              <a:buSzPts val="6000"/>
              <a:buNone/>
              <a:defRPr sz="6000" b="0" i="0">
                <a:solidFill>
                  <a:schemeClr val="lt1"/>
                </a:solidFill>
                <a:latin typeface="Arial"/>
                <a:ea typeface="Arial"/>
                <a:cs typeface="Arial"/>
                <a:sym typeface="Arial"/>
              </a:defRPr>
            </a:lvl1pPr>
            <a:lvl2pPr marL="914400" lvl="1" indent="-228600" algn="l">
              <a:lnSpc>
                <a:spcPct val="90000"/>
              </a:lnSpc>
              <a:spcBef>
                <a:spcPts val="500"/>
              </a:spcBef>
              <a:spcAft>
                <a:spcPts val="0"/>
              </a:spcAft>
              <a:buClr>
                <a:schemeClr val="lt1"/>
              </a:buClr>
              <a:buSzPts val="5000"/>
              <a:buNone/>
              <a:defRPr sz="5000" b="0" i="0">
                <a:solidFill>
                  <a:schemeClr val="lt1"/>
                </a:solidFill>
                <a:latin typeface="Arial"/>
                <a:ea typeface="Arial"/>
                <a:cs typeface="Arial"/>
                <a:sym typeface="Arial"/>
              </a:defRPr>
            </a:lvl2pPr>
            <a:lvl3pPr marL="1371600" lvl="2" indent="-228600" algn="l">
              <a:lnSpc>
                <a:spcPct val="90000"/>
              </a:lnSpc>
              <a:spcBef>
                <a:spcPts val="500"/>
              </a:spcBef>
              <a:spcAft>
                <a:spcPts val="0"/>
              </a:spcAft>
              <a:buClr>
                <a:schemeClr val="lt1"/>
              </a:buClr>
              <a:buSzPts val="4000"/>
              <a:buNone/>
              <a:defRPr sz="4000" b="0" i="0">
                <a:solidFill>
                  <a:schemeClr val="lt1"/>
                </a:solidFill>
                <a:latin typeface="Arial"/>
                <a:ea typeface="Arial"/>
                <a:cs typeface="Arial"/>
                <a:sym typeface="Arial"/>
              </a:defRPr>
            </a:lvl3pPr>
            <a:lvl4pPr marL="1828800" lvl="3" indent="-228600" algn="l">
              <a:lnSpc>
                <a:spcPct val="90000"/>
              </a:lnSpc>
              <a:spcBef>
                <a:spcPts val="500"/>
              </a:spcBef>
              <a:spcAft>
                <a:spcPts val="0"/>
              </a:spcAft>
              <a:buClr>
                <a:srgbClr val="84879C"/>
              </a:buClr>
              <a:buSzPts val="1800"/>
              <a:buNone/>
              <a:defRPr b="0" i="0">
                <a:latin typeface="Arial"/>
                <a:ea typeface="Arial"/>
                <a:cs typeface="Arial"/>
                <a:sym typeface="Arial"/>
              </a:defRPr>
            </a:lvl4pPr>
            <a:lvl5pPr marL="2286000" lvl="4" indent="-228600" algn="l">
              <a:lnSpc>
                <a:spcPct val="90000"/>
              </a:lnSpc>
              <a:spcBef>
                <a:spcPts val="500"/>
              </a:spcBef>
              <a:spcAft>
                <a:spcPts val="0"/>
              </a:spcAft>
              <a:buClr>
                <a:srgbClr val="84879C"/>
              </a:buClr>
              <a:buSzPts val="1800"/>
              <a:buNone/>
              <a:defRPr b="0" i="0">
                <a:latin typeface="Arial"/>
                <a:ea typeface="Arial"/>
                <a:cs typeface="Arial"/>
                <a:sym typeface="Aria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23"/>
        <p:cNvGrpSpPr/>
        <p:nvPr/>
      </p:nvGrpSpPr>
      <p:grpSpPr>
        <a:xfrm>
          <a:off x="0" y="0"/>
          <a:ext cx="0" cy="0"/>
          <a:chOff x="0" y="0"/>
          <a:chExt cx="0" cy="0"/>
        </a:xfrm>
      </p:grpSpPr>
      <p:sp>
        <p:nvSpPr>
          <p:cNvPr id="24" name="Google Shape;24;p11"/>
          <p:cNvSpPr txBox="1">
            <a:spLocks noGrp="1"/>
          </p:cNvSpPr>
          <p:nvPr>
            <p:ph type="ctrTitle"/>
          </p:nvPr>
        </p:nvSpPr>
        <p:spPr>
          <a:xfrm>
            <a:off x="198120" y="46990"/>
            <a:ext cx="11795759" cy="59817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b="0" i="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 name="Google Shape;25;p11"/>
          <p:cNvSpPr txBox="1">
            <a:spLocks noGrp="1"/>
          </p:cNvSpPr>
          <p:nvPr>
            <p:ph type="subTitle" idx="1"/>
          </p:nvPr>
        </p:nvSpPr>
        <p:spPr>
          <a:xfrm>
            <a:off x="1828800" y="3840480"/>
            <a:ext cx="8534400" cy="171450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11"/>
          <p:cNvSpPr txBox="1">
            <a:spLocks noGrp="1"/>
          </p:cNvSpPr>
          <p:nvPr>
            <p:ph type="ftr" idx="11"/>
          </p:nvPr>
        </p:nvSpPr>
        <p:spPr>
          <a:xfrm>
            <a:off x="4145280" y="6377940"/>
            <a:ext cx="3901440" cy="342900"/>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11"/>
          <p:cNvSpPr txBox="1">
            <a:spLocks noGrp="1"/>
          </p:cNvSpPr>
          <p:nvPr>
            <p:ph type="dt" idx="10"/>
          </p:nvPr>
        </p:nvSpPr>
        <p:spPr>
          <a:xfrm>
            <a:off x="609600" y="6377940"/>
            <a:ext cx="2804160" cy="34290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11"/>
          <p:cNvSpPr txBox="1">
            <a:spLocks noGrp="1"/>
          </p:cNvSpPr>
          <p:nvPr>
            <p:ph type="sldNum" idx="12"/>
          </p:nvPr>
        </p:nvSpPr>
        <p:spPr>
          <a:xfrm>
            <a:off x="8778240" y="6377940"/>
            <a:ext cx="2804160" cy="342900"/>
          </a:xfrm>
          <a:prstGeom prst="rect">
            <a:avLst/>
          </a:prstGeom>
          <a:noFill/>
          <a:ln>
            <a:noFill/>
          </a:ln>
        </p:spPr>
        <p:txBody>
          <a:bodyPr spcFirstLastPara="1" wrap="square" lIns="0" tIns="0" rIns="0" bIns="0" anchor="t" anchorCtr="0">
            <a:sp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a:t>
            </a:fld>
            <a:endParaRPr sz="1800">
              <a:latin typeface="Calibri"/>
              <a:ea typeface="Calibri"/>
              <a:cs typeface="Calibri"/>
              <a:sym typeface="Calibri"/>
            </a:endParaRPr>
          </a:p>
        </p:txBody>
      </p:sp>
    </p:spTree>
    <p:extLst>
      <p:ext uri="{BB962C8B-B14F-4D97-AF65-F5344CB8AC3E}">
        <p14:creationId xmlns:p14="http://schemas.microsoft.com/office/powerpoint/2010/main" val="355491612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cSld name="1_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97916" y="43383"/>
            <a:ext cx="11796166" cy="589280"/>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defRPr sz="1050" b="0" i="0">
                <a:solidFill>
                  <a:srgbClr val="84869C"/>
                </a:solidFill>
                <a:latin typeface="Calibri"/>
                <a:cs typeface="Calibri"/>
              </a:defRPr>
            </a:lvl1pPr>
          </a:lstStyle>
          <a:p>
            <a:pPr marL="12700">
              <a:lnSpc>
                <a:spcPts val="1100"/>
              </a:lnSpc>
            </a:pPr>
            <a:r>
              <a:rPr spc="-5" dirty="0"/>
              <a:t>Copyright</a:t>
            </a:r>
            <a:r>
              <a:rPr spc="-30" dirty="0"/>
              <a:t> </a:t>
            </a:r>
            <a:r>
              <a:rPr spc="5" dirty="0"/>
              <a:t>©</a:t>
            </a:r>
            <a:r>
              <a:rPr dirty="0"/>
              <a:t> </a:t>
            </a:r>
            <a:r>
              <a:rPr spc="-5" dirty="0"/>
              <a:t>2019</a:t>
            </a:r>
            <a:r>
              <a:rPr spc="5" dirty="0"/>
              <a:t> </a:t>
            </a:r>
            <a:r>
              <a:rPr spc="-5" dirty="0"/>
              <a:t>GreyOrange</a:t>
            </a: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8/16/2022</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6141646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1"/>
        <p:cNvGrpSpPr/>
        <p:nvPr/>
      </p:nvGrpSpPr>
      <p:grpSpPr>
        <a:xfrm>
          <a:off x="0" y="0"/>
          <a:ext cx="0" cy="0"/>
          <a:chOff x="0" y="0"/>
          <a:chExt cx="0" cy="0"/>
        </a:xfrm>
      </p:grpSpPr>
      <p:sp>
        <p:nvSpPr>
          <p:cNvPr id="152" name="Google Shape;152;g9815e80f40_1_168"/>
          <p:cNvSpPr txBox="1">
            <a:spLocks noGrp="1"/>
          </p:cNvSpPr>
          <p:nvPr>
            <p:ph type="title"/>
          </p:nvPr>
        </p:nvSpPr>
        <p:spPr>
          <a:xfrm>
            <a:off x="831850" y="1709738"/>
            <a:ext cx="10515600" cy="28527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rgbClr val="0F1A5C"/>
              </a:buClr>
              <a:buSzPts val="6000"/>
              <a:buFont typeface="Arial"/>
              <a:buNone/>
              <a:defRPr sz="6000" b="0" i="0">
                <a:solidFill>
                  <a:srgbClr val="0F1A5C"/>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3" name="Google Shape;153;g9815e80f40_1_168"/>
          <p:cNvSpPr txBox="1">
            <a:spLocks noGrp="1"/>
          </p:cNvSpPr>
          <p:nvPr>
            <p:ph type="body" idx="1"/>
          </p:nvPr>
        </p:nvSpPr>
        <p:spPr>
          <a:xfrm>
            <a:off x="831850" y="4589463"/>
            <a:ext cx="10515600" cy="1500300"/>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rgbClr val="84879C"/>
              </a:buClr>
              <a:buSzPts val="2400"/>
              <a:buNone/>
              <a:defRPr sz="2400" b="0" i="0">
                <a:solidFill>
                  <a:srgbClr val="84879C"/>
                </a:solidFill>
                <a:latin typeface="Arial"/>
                <a:ea typeface="Arial"/>
                <a:cs typeface="Arial"/>
                <a:sym typeface="Aria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pic>
        <p:nvPicPr>
          <p:cNvPr id="154" name="Google Shape;154;g9815e80f40_1_168"/>
          <p:cNvPicPr preferRelativeResize="0"/>
          <p:nvPr/>
        </p:nvPicPr>
        <p:blipFill rotWithShape="1">
          <a:blip r:embed="rId2">
            <a:alphaModFix/>
          </a:blip>
          <a:srcRect/>
          <a:stretch/>
        </p:blipFill>
        <p:spPr>
          <a:xfrm>
            <a:off x="10230457" y="116271"/>
            <a:ext cx="1799616" cy="497706"/>
          </a:xfrm>
          <a:prstGeom prst="rect">
            <a:avLst/>
          </a:prstGeom>
          <a:noFill/>
          <a:ln>
            <a:noFill/>
          </a:ln>
        </p:spPr>
      </p:pic>
      <p:cxnSp>
        <p:nvCxnSpPr>
          <p:cNvPr id="155" name="Google Shape;155;g9815e80f40_1_168"/>
          <p:cNvCxnSpPr/>
          <p:nvPr/>
        </p:nvCxnSpPr>
        <p:spPr>
          <a:xfrm>
            <a:off x="0" y="6858000"/>
            <a:ext cx="12192000" cy="0"/>
          </a:xfrm>
          <a:prstGeom prst="straightConnector1">
            <a:avLst/>
          </a:prstGeom>
          <a:noFill/>
          <a:ln w="38100" cap="flat" cmpd="sng">
            <a:solidFill>
              <a:srgbClr val="FF8400"/>
            </a:solidFill>
            <a:prstDash val="solid"/>
            <a:miter lim="800000"/>
            <a:headEnd type="none" w="sm" len="sm"/>
            <a:tailEnd type="none" w="sm" len="sm"/>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7_Custom Layout">
  <p:cSld name="7_Custom Layout">
    <p:spTree>
      <p:nvGrpSpPr>
        <p:cNvPr id="1" name="Shape 173"/>
        <p:cNvGrpSpPr/>
        <p:nvPr/>
      </p:nvGrpSpPr>
      <p:grpSpPr>
        <a:xfrm>
          <a:off x="0" y="0"/>
          <a:ext cx="0" cy="0"/>
          <a:chOff x="0" y="0"/>
          <a:chExt cx="0" cy="0"/>
        </a:xfrm>
      </p:grpSpPr>
      <p:pic>
        <p:nvPicPr>
          <p:cNvPr id="174" name="Google Shape;174;g9815e80f40_1_190"/>
          <p:cNvPicPr preferRelativeResize="0"/>
          <p:nvPr/>
        </p:nvPicPr>
        <p:blipFill rotWithShape="1">
          <a:blip r:embed="rId2">
            <a:alphaModFix/>
          </a:blip>
          <a:srcRect/>
          <a:stretch/>
        </p:blipFill>
        <p:spPr>
          <a:xfrm>
            <a:off x="-1" y="0"/>
            <a:ext cx="12192000" cy="6868158"/>
          </a:xfrm>
          <a:prstGeom prst="rect">
            <a:avLst/>
          </a:prstGeom>
          <a:noFill/>
          <a:ln>
            <a:noFill/>
          </a:ln>
        </p:spPr>
      </p:pic>
      <p:grpSp>
        <p:nvGrpSpPr>
          <p:cNvPr id="175" name="Google Shape;175;g9815e80f40_1_190"/>
          <p:cNvGrpSpPr/>
          <p:nvPr/>
        </p:nvGrpSpPr>
        <p:grpSpPr>
          <a:xfrm>
            <a:off x="-28574" y="-43303"/>
            <a:ext cx="12219677" cy="6935727"/>
            <a:chOff x="-47082" y="-105465"/>
            <a:chExt cx="20151182" cy="11437543"/>
          </a:xfrm>
        </p:grpSpPr>
        <p:pic>
          <p:nvPicPr>
            <p:cNvPr id="176" name="Google Shape;176;g9815e80f40_1_190"/>
            <p:cNvPicPr preferRelativeResize="0"/>
            <p:nvPr/>
          </p:nvPicPr>
          <p:blipFill rotWithShape="1">
            <a:blip r:embed="rId3">
              <a:alphaModFix/>
            </a:blip>
            <a:srcRect/>
            <a:stretch/>
          </p:blipFill>
          <p:spPr>
            <a:xfrm>
              <a:off x="6329775" y="2070271"/>
              <a:ext cx="745300" cy="1841329"/>
            </a:xfrm>
            <a:prstGeom prst="rect">
              <a:avLst/>
            </a:prstGeom>
            <a:noFill/>
            <a:ln>
              <a:noFill/>
            </a:ln>
          </p:spPr>
        </p:pic>
        <p:pic>
          <p:nvPicPr>
            <p:cNvPr id="177" name="Google Shape;177;g9815e80f40_1_190"/>
            <p:cNvPicPr preferRelativeResize="0"/>
            <p:nvPr/>
          </p:nvPicPr>
          <p:blipFill rotWithShape="1">
            <a:blip r:embed="rId4">
              <a:alphaModFix/>
            </a:blip>
            <a:srcRect/>
            <a:stretch/>
          </p:blipFill>
          <p:spPr>
            <a:xfrm>
              <a:off x="9897261" y="9398000"/>
              <a:ext cx="2571750" cy="401836"/>
            </a:xfrm>
            <a:prstGeom prst="rect">
              <a:avLst/>
            </a:prstGeom>
            <a:noFill/>
            <a:ln>
              <a:noFill/>
            </a:ln>
          </p:spPr>
        </p:pic>
        <p:pic>
          <p:nvPicPr>
            <p:cNvPr id="178" name="Google Shape;178;g9815e80f40_1_190"/>
            <p:cNvPicPr preferRelativeResize="0"/>
            <p:nvPr/>
          </p:nvPicPr>
          <p:blipFill rotWithShape="1">
            <a:blip r:embed="rId5">
              <a:alphaModFix/>
            </a:blip>
            <a:srcRect/>
            <a:stretch/>
          </p:blipFill>
          <p:spPr>
            <a:xfrm>
              <a:off x="16757650" y="8763000"/>
              <a:ext cx="473504" cy="2565400"/>
            </a:xfrm>
            <a:prstGeom prst="rect">
              <a:avLst/>
            </a:prstGeom>
            <a:noFill/>
            <a:ln>
              <a:noFill/>
            </a:ln>
          </p:spPr>
        </p:pic>
        <p:pic>
          <p:nvPicPr>
            <p:cNvPr id="179" name="Google Shape;179;g9815e80f40_1_190"/>
            <p:cNvPicPr preferRelativeResize="0"/>
            <p:nvPr/>
          </p:nvPicPr>
          <p:blipFill rotWithShape="1">
            <a:blip r:embed="rId6">
              <a:alphaModFix/>
            </a:blip>
            <a:srcRect/>
            <a:stretch/>
          </p:blipFill>
          <p:spPr>
            <a:xfrm>
              <a:off x="13263941" y="-105465"/>
              <a:ext cx="363523" cy="762000"/>
            </a:xfrm>
            <a:prstGeom prst="rect">
              <a:avLst/>
            </a:prstGeom>
            <a:noFill/>
            <a:ln>
              <a:noFill/>
            </a:ln>
          </p:spPr>
        </p:pic>
        <p:pic>
          <p:nvPicPr>
            <p:cNvPr id="180" name="Google Shape;180;g9815e80f40_1_190"/>
            <p:cNvPicPr preferRelativeResize="0"/>
            <p:nvPr/>
          </p:nvPicPr>
          <p:blipFill rotWithShape="1">
            <a:blip r:embed="rId7">
              <a:alphaModFix/>
            </a:blip>
            <a:srcRect/>
            <a:stretch/>
          </p:blipFill>
          <p:spPr>
            <a:xfrm>
              <a:off x="19532600" y="2835930"/>
              <a:ext cx="571500" cy="873579"/>
            </a:xfrm>
            <a:prstGeom prst="rect">
              <a:avLst/>
            </a:prstGeom>
            <a:noFill/>
            <a:ln>
              <a:noFill/>
            </a:ln>
          </p:spPr>
        </p:pic>
        <p:pic>
          <p:nvPicPr>
            <p:cNvPr id="181" name="Google Shape;181;g9815e80f40_1_190"/>
            <p:cNvPicPr preferRelativeResize="0"/>
            <p:nvPr/>
          </p:nvPicPr>
          <p:blipFill rotWithShape="1">
            <a:blip r:embed="rId8">
              <a:alphaModFix/>
            </a:blip>
            <a:srcRect/>
            <a:stretch/>
          </p:blipFill>
          <p:spPr>
            <a:xfrm>
              <a:off x="18129250" y="6206987"/>
              <a:ext cx="951200" cy="1041400"/>
            </a:xfrm>
            <a:prstGeom prst="rect">
              <a:avLst/>
            </a:prstGeom>
            <a:noFill/>
            <a:ln>
              <a:noFill/>
            </a:ln>
          </p:spPr>
        </p:pic>
        <p:pic>
          <p:nvPicPr>
            <p:cNvPr id="182" name="Google Shape;182;g9815e80f40_1_190"/>
            <p:cNvPicPr preferRelativeResize="0"/>
            <p:nvPr/>
          </p:nvPicPr>
          <p:blipFill rotWithShape="1">
            <a:blip r:embed="rId9">
              <a:alphaModFix/>
            </a:blip>
            <a:srcRect/>
            <a:stretch/>
          </p:blipFill>
          <p:spPr>
            <a:xfrm>
              <a:off x="6699250" y="8997387"/>
              <a:ext cx="354229" cy="2334691"/>
            </a:xfrm>
            <a:prstGeom prst="rect">
              <a:avLst/>
            </a:prstGeom>
            <a:noFill/>
            <a:ln>
              <a:noFill/>
            </a:ln>
          </p:spPr>
        </p:pic>
        <p:pic>
          <p:nvPicPr>
            <p:cNvPr id="183" name="Google Shape;183;g9815e80f40_1_190"/>
            <p:cNvPicPr preferRelativeResize="0"/>
            <p:nvPr/>
          </p:nvPicPr>
          <p:blipFill rotWithShape="1">
            <a:blip r:embed="rId10">
              <a:alphaModFix/>
            </a:blip>
            <a:srcRect/>
            <a:stretch/>
          </p:blipFill>
          <p:spPr>
            <a:xfrm>
              <a:off x="-47082" y="1198190"/>
              <a:ext cx="1174069" cy="636643"/>
            </a:xfrm>
            <a:prstGeom prst="rect">
              <a:avLst/>
            </a:prstGeom>
            <a:noFill/>
            <a:ln>
              <a:noFill/>
            </a:ln>
          </p:spPr>
        </p:pic>
        <p:pic>
          <p:nvPicPr>
            <p:cNvPr id="184" name="Google Shape;184;g9815e80f40_1_190"/>
            <p:cNvPicPr preferRelativeResize="0"/>
            <p:nvPr/>
          </p:nvPicPr>
          <p:blipFill rotWithShape="1">
            <a:blip r:embed="rId11">
              <a:alphaModFix/>
            </a:blip>
            <a:srcRect/>
            <a:stretch/>
          </p:blipFill>
          <p:spPr>
            <a:xfrm>
              <a:off x="3404704" y="-31750"/>
              <a:ext cx="720932" cy="477237"/>
            </a:xfrm>
            <a:prstGeom prst="rect">
              <a:avLst/>
            </a:prstGeom>
            <a:noFill/>
            <a:ln>
              <a:noFill/>
            </a:ln>
          </p:spPr>
        </p:pic>
        <p:pic>
          <p:nvPicPr>
            <p:cNvPr id="185" name="Google Shape;185;g9815e80f40_1_190"/>
            <p:cNvPicPr preferRelativeResize="0"/>
            <p:nvPr/>
          </p:nvPicPr>
          <p:blipFill rotWithShape="1">
            <a:blip r:embed="rId12">
              <a:alphaModFix/>
            </a:blip>
            <a:srcRect/>
            <a:stretch/>
          </p:blipFill>
          <p:spPr>
            <a:xfrm>
              <a:off x="-19982" y="4893917"/>
              <a:ext cx="242232" cy="977900"/>
            </a:xfrm>
            <a:prstGeom prst="rect">
              <a:avLst/>
            </a:prstGeom>
            <a:noFill/>
            <a:ln>
              <a:noFill/>
            </a:ln>
          </p:spPr>
        </p:pic>
        <p:pic>
          <p:nvPicPr>
            <p:cNvPr id="186" name="Google Shape;186;g9815e80f40_1_190"/>
            <p:cNvPicPr preferRelativeResize="0"/>
            <p:nvPr/>
          </p:nvPicPr>
          <p:blipFill rotWithShape="1">
            <a:blip r:embed="rId13">
              <a:alphaModFix/>
            </a:blip>
            <a:srcRect/>
            <a:stretch/>
          </p:blipFill>
          <p:spPr>
            <a:xfrm>
              <a:off x="13243327" y="2075912"/>
              <a:ext cx="404753" cy="387888"/>
            </a:xfrm>
            <a:prstGeom prst="rect">
              <a:avLst/>
            </a:prstGeom>
            <a:noFill/>
            <a:ln>
              <a:noFill/>
            </a:ln>
          </p:spPr>
        </p:pic>
      </p:grpSp>
      <p:pic>
        <p:nvPicPr>
          <p:cNvPr id="187" name="Google Shape;187;g9815e80f40_1_190"/>
          <p:cNvPicPr preferRelativeResize="0"/>
          <p:nvPr/>
        </p:nvPicPr>
        <p:blipFill rotWithShape="1">
          <a:blip r:embed="rId14">
            <a:alphaModFix/>
          </a:blip>
          <a:srcRect/>
          <a:stretch/>
        </p:blipFill>
        <p:spPr>
          <a:xfrm>
            <a:off x="10230455" y="116271"/>
            <a:ext cx="1799616" cy="497706"/>
          </a:xfrm>
          <a:prstGeom prst="rect">
            <a:avLst/>
          </a:prstGeom>
          <a:noFill/>
          <a:ln>
            <a:noFill/>
          </a:ln>
        </p:spPr>
      </p:pic>
      <p:sp>
        <p:nvSpPr>
          <p:cNvPr id="188" name="Google Shape;188;g9815e80f40_1_190"/>
          <p:cNvSpPr txBox="1">
            <a:spLocks noGrp="1"/>
          </p:cNvSpPr>
          <p:nvPr>
            <p:ph type="title"/>
          </p:nvPr>
        </p:nvSpPr>
        <p:spPr>
          <a:xfrm>
            <a:off x="831850" y="1709738"/>
            <a:ext cx="10515600" cy="28527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rgbClr val="0F1A5C"/>
              </a:buClr>
              <a:buSzPts val="6000"/>
              <a:buFont typeface="Arial"/>
              <a:buNone/>
              <a:defRPr sz="6000" b="0" i="0">
                <a:solidFill>
                  <a:srgbClr val="0F1A5C"/>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9" name="Google Shape;189;g9815e80f40_1_190"/>
          <p:cNvSpPr txBox="1">
            <a:spLocks noGrp="1"/>
          </p:cNvSpPr>
          <p:nvPr>
            <p:ph type="body" idx="1"/>
          </p:nvPr>
        </p:nvSpPr>
        <p:spPr>
          <a:xfrm>
            <a:off x="831850" y="4589463"/>
            <a:ext cx="10515600" cy="1500300"/>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rgbClr val="0F1A5C"/>
              </a:buClr>
              <a:buSzPts val="2400"/>
              <a:buNone/>
              <a:defRPr sz="2400" b="0" i="0">
                <a:solidFill>
                  <a:srgbClr val="0F1A5C"/>
                </a:solidFill>
                <a:latin typeface="Arial"/>
                <a:ea typeface="Arial"/>
                <a:cs typeface="Arial"/>
                <a:sym typeface="Aria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1_Section Header">
  <p:cSld name="1_Section Header">
    <p:spTree>
      <p:nvGrpSpPr>
        <p:cNvPr id="1" name="Shape 190"/>
        <p:cNvGrpSpPr/>
        <p:nvPr/>
      </p:nvGrpSpPr>
      <p:grpSpPr>
        <a:xfrm>
          <a:off x="0" y="0"/>
          <a:ext cx="0" cy="0"/>
          <a:chOff x="0" y="0"/>
          <a:chExt cx="0" cy="0"/>
        </a:xfrm>
      </p:grpSpPr>
      <p:sp>
        <p:nvSpPr>
          <p:cNvPr id="191" name="Google Shape;191;g9815e80f40_1_207"/>
          <p:cNvSpPr/>
          <p:nvPr/>
        </p:nvSpPr>
        <p:spPr>
          <a:xfrm>
            <a:off x="0" y="0"/>
            <a:ext cx="12192000" cy="6858000"/>
          </a:xfrm>
          <a:prstGeom prst="rect">
            <a:avLst/>
          </a:prstGeom>
          <a:solidFill>
            <a:srgbClr val="101A5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92" name="Google Shape;192;g9815e80f40_1_207"/>
          <p:cNvSpPr txBox="1">
            <a:spLocks noGrp="1"/>
          </p:cNvSpPr>
          <p:nvPr>
            <p:ph type="title"/>
          </p:nvPr>
        </p:nvSpPr>
        <p:spPr>
          <a:xfrm>
            <a:off x="831850" y="1709738"/>
            <a:ext cx="10515600" cy="28527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lt1"/>
              </a:buClr>
              <a:buSzPts val="6000"/>
              <a:buFont typeface="Arial"/>
              <a:buNone/>
              <a:defRPr sz="6000" b="0" i="0">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3" name="Google Shape;193;g9815e80f40_1_207"/>
          <p:cNvSpPr txBox="1">
            <a:spLocks noGrp="1"/>
          </p:cNvSpPr>
          <p:nvPr>
            <p:ph type="body" idx="1"/>
          </p:nvPr>
        </p:nvSpPr>
        <p:spPr>
          <a:xfrm>
            <a:off x="831850" y="4589463"/>
            <a:ext cx="10515600" cy="1500300"/>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lt1"/>
              </a:buClr>
              <a:buSzPts val="2400"/>
              <a:buNone/>
              <a:defRPr sz="2400" b="0" i="0">
                <a:solidFill>
                  <a:schemeClr val="lt1"/>
                </a:solidFill>
                <a:latin typeface="Arial"/>
                <a:ea typeface="Arial"/>
                <a:cs typeface="Arial"/>
                <a:sym typeface="Aria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pic>
        <p:nvPicPr>
          <p:cNvPr id="194" name="Google Shape;194;g9815e80f40_1_207"/>
          <p:cNvPicPr preferRelativeResize="0"/>
          <p:nvPr/>
        </p:nvPicPr>
        <p:blipFill rotWithShape="1">
          <a:blip r:embed="rId2">
            <a:alphaModFix/>
          </a:blip>
          <a:srcRect/>
          <a:stretch/>
        </p:blipFill>
        <p:spPr>
          <a:xfrm>
            <a:off x="10230457" y="116271"/>
            <a:ext cx="1799616" cy="497705"/>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1_Custom Layout">
  <p:cSld name="1_Custom Layout">
    <p:spTree>
      <p:nvGrpSpPr>
        <p:cNvPr id="1" name="Shape 195"/>
        <p:cNvGrpSpPr/>
        <p:nvPr/>
      </p:nvGrpSpPr>
      <p:grpSpPr>
        <a:xfrm>
          <a:off x="0" y="0"/>
          <a:ext cx="0" cy="0"/>
          <a:chOff x="0" y="0"/>
          <a:chExt cx="0" cy="0"/>
        </a:xfrm>
      </p:grpSpPr>
      <p:sp>
        <p:nvSpPr>
          <p:cNvPr id="196" name="Google Shape;196;g9815e80f40_1_212"/>
          <p:cNvSpPr/>
          <p:nvPr/>
        </p:nvSpPr>
        <p:spPr>
          <a:xfrm>
            <a:off x="0" y="0"/>
            <a:ext cx="12192000" cy="6858000"/>
          </a:xfrm>
          <a:prstGeom prst="rect">
            <a:avLst/>
          </a:prstGeom>
          <a:solidFill>
            <a:srgbClr val="FF84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97" name="Google Shape;197;g9815e80f40_1_212"/>
          <p:cNvPicPr preferRelativeResize="0"/>
          <p:nvPr/>
        </p:nvPicPr>
        <p:blipFill rotWithShape="1">
          <a:blip r:embed="rId2">
            <a:alphaModFix/>
          </a:blip>
          <a:srcRect/>
          <a:stretch/>
        </p:blipFill>
        <p:spPr>
          <a:xfrm>
            <a:off x="10230455" y="116271"/>
            <a:ext cx="1799616" cy="497706"/>
          </a:xfrm>
          <a:prstGeom prst="rect">
            <a:avLst/>
          </a:prstGeom>
          <a:noFill/>
          <a:ln>
            <a:noFill/>
          </a:ln>
        </p:spPr>
      </p:pic>
      <p:sp>
        <p:nvSpPr>
          <p:cNvPr id="198" name="Google Shape;198;g9815e80f40_1_212"/>
          <p:cNvSpPr txBox="1">
            <a:spLocks noGrp="1"/>
          </p:cNvSpPr>
          <p:nvPr>
            <p:ph type="title"/>
          </p:nvPr>
        </p:nvSpPr>
        <p:spPr>
          <a:xfrm>
            <a:off x="831850" y="1709738"/>
            <a:ext cx="10515600" cy="28527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lt1"/>
              </a:buClr>
              <a:buSzPts val="6000"/>
              <a:buFont typeface="Arial"/>
              <a:buNone/>
              <a:defRPr sz="6000" b="0" i="0">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9" name="Google Shape;199;g9815e80f40_1_212"/>
          <p:cNvSpPr txBox="1">
            <a:spLocks noGrp="1"/>
          </p:cNvSpPr>
          <p:nvPr>
            <p:ph type="body" idx="1"/>
          </p:nvPr>
        </p:nvSpPr>
        <p:spPr>
          <a:xfrm>
            <a:off x="831850" y="4589463"/>
            <a:ext cx="10515600" cy="1500300"/>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lt1"/>
              </a:buClr>
              <a:buSzPts val="2400"/>
              <a:buNone/>
              <a:defRPr sz="2400" b="0" i="0">
                <a:solidFill>
                  <a:schemeClr val="lt1"/>
                </a:solidFill>
                <a:latin typeface="Arial"/>
                <a:ea typeface="Arial"/>
                <a:cs typeface="Arial"/>
                <a:sym typeface="Aria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1_Title and Content">
  <p:cSld name="1_Title and Content">
    <p:spTree>
      <p:nvGrpSpPr>
        <p:cNvPr id="1" name="Shape 200"/>
        <p:cNvGrpSpPr/>
        <p:nvPr/>
      </p:nvGrpSpPr>
      <p:grpSpPr>
        <a:xfrm>
          <a:off x="0" y="0"/>
          <a:ext cx="0" cy="0"/>
          <a:chOff x="0" y="0"/>
          <a:chExt cx="0" cy="0"/>
        </a:xfrm>
      </p:grpSpPr>
      <p:sp>
        <p:nvSpPr>
          <p:cNvPr id="201" name="Google Shape;201;g9815e80f40_1_217"/>
          <p:cNvSpPr txBox="1">
            <a:spLocks noGrp="1"/>
          </p:cNvSpPr>
          <p:nvPr>
            <p:ph type="title"/>
          </p:nvPr>
        </p:nvSpPr>
        <p:spPr>
          <a:xfrm>
            <a:off x="119064" y="116271"/>
            <a:ext cx="10082700" cy="13257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rgbClr val="0F1A5C"/>
              </a:buClr>
              <a:buSzPts val="4400"/>
              <a:buFont typeface="Arial"/>
              <a:buNone/>
              <a:defRPr b="0" i="0">
                <a:solidFill>
                  <a:srgbClr val="0F1A5C"/>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202" name="Google Shape;202;g9815e80f40_1_217"/>
          <p:cNvPicPr preferRelativeResize="0"/>
          <p:nvPr/>
        </p:nvPicPr>
        <p:blipFill rotWithShape="1">
          <a:blip r:embed="rId2">
            <a:alphaModFix/>
          </a:blip>
          <a:srcRect/>
          <a:stretch/>
        </p:blipFill>
        <p:spPr>
          <a:xfrm>
            <a:off x="10230457" y="116271"/>
            <a:ext cx="1799616" cy="497706"/>
          </a:xfrm>
          <a:prstGeom prst="rect">
            <a:avLst/>
          </a:prstGeom>
          <a:noFill/>
          <a:ln>
            <a:noFill/>
          </a:ln>
        </p:spPr>
      </p:pic>
      <p:sp>
        <p:nvSpPr>
          <p:cNvPr id="203" name="Google Shape;203;g9815e80f40_1_217"/>
          <p:cNvSpPr txBox="1">
            <a:spLocks noGrp="1"/>
          </p:cNvSpPr>
          <p:nvPr>
            <p:ph type="body" idx="1"/>
          </p:nvPr>
        </p:nvSpPr>
        <p:spPr>
          <a:xfrm>
            <a:off x="119064" y="1587921"/>
            <a:ext cx="5616600" cy="5155800"/>
          </a:xfrm>
          <a:prstGeom prst="rect">
            <a:avLst/>
          </a:prstGeom>
          <a:noFill/>
          <a:ln>
            <a:noFill/>
          </a:ln>
        </p:spPr>
        <p:txBody>
          <a:bodyPr spcFirstLastPara="1" wrap="square" lIns="91425" tIns="45700" rIns="91425" bIns="45700" anchor="t" anchorCtr="0">
            <a:noAutofit/>
          </a:bodyPr>
          <a:lstStyle>
            <a:lvl1pPr marL="457200" lvl="0" indent="-406400" algn="l">
              <a:lnSpc>
                <a:spcPct val="90000"/>
              </a:lnSpc>
              <a:spcBef>
                <a:spcPts val="1000"/>
              </a:spcBef>
              <a:spcAft>
                <a:spcPts val="0"/>
              </a:spcAft>
              <a:buClr>
                <a:srgbClr val="84879C"/>
              </a:buClr>
              <a:buSzPts val="2800"/>
              <a:buChar char="•"/>
              <a:defRPr b="0" i="0">
                <a:solidFill>
                  <a:srgbClr val="84879C"/>
                </a:solidFill>
                <a:latin typeface="Arial"/>
                <a:ea typeface="Arial"/>
                <a:cs typeface="Arial"/>
                <a:sym typeface="Arial"/>
              </a:defRPr>
            </a:lvl1pPr>
            <a:lvl2pPr marL="914400" lvl="1" indent="-381000" algn="l">
              <a:lnSpc>
                <a:spcPct val="90000"/>
              </a:lnSpc>
              <a:spcBef>
                <a:spcPts val="500"/>
              </a:spcBef>
              <a:spcAft>
                <a:spcPts val="0"/>
              </a:spcAft>
              <a:buClr>
                <a:srgbClr val="84879C"/>
              </a:buClr>
              <a:buSzPts val="2400"/>
              <a:buChar char="•"/>
              <a:defRPr b="0" i="0">
                <a:solidFill>
                  <a:srgbClr val="84879C"/>
                </a:solidFill>
                <a:latin typeface="Arial"/>
                <a:ea typeface="Arial"/>
                <a:cs typeface="Arial"/>
                <a:sym typeface="Arial"/>
              </a:defRPr>
            </a:lvl2pPr>
            <a:lvl3pPr marL="1371600" lvl="2" indent="-355600" algn="l">
              <a:lnSpc>
                <a:spcPct val="90000"/>
              </a:lnSpc>
              <a:spcBef>
                <a:spcPts val="500"/>
              </a:spcBef>
              <a:spcAft>
                <a:spcPts val="0"/>
              </a:spcAft>
              <a:buClr>
                <a:srgbClr val="84879C"/>
              </a:buClr>
              <a:buSzPts val="2000"/>
              <a:buChar char="•"/>
              <a:defRPr b="0" i="0">
                <a:solidFill>
                  <a:srgbClr val="84879C"/>
                </a:solidFill>
                <a:latin typeface="Arial"/>
                <a:ea typeface="Arial"/>
                <a:cs typeface="Arial"/>
                <a:sym typeface="Arial"/>
              </a:defRPr>
            </a:lvl3pPr>
            <a:lvl4pPr marL="1828800" lvl="3" indent="-342900" algn="l">
              <a:lnSpc>
                <a:spcPct val="90000"/>
              </a:lnSpc>
              <a:spcBef>
                <a:spcPts val="500"/>
              </a:spcBef>
              <a:spcAft>
                <a:spcPts val="0"/>
              </a:spcAft>
              <a:buClr>
                <a:srgbClr val="84879C"/>
              </a:buClr>
              <a:buSzPts val="1800"/>
              <a:buChar char="•"/>
              <a:defRPr b="0" i="0">
                <a:solidFill>
                  <a:srgbClr val="84879C"/>
                </a:solidFill>
                <a:latin typeface="Arial"/>
                <a:ea typeface="Arial"/>
                <a:cs typeface="Arial"/>
                <a:sym typeface="Arial"/>
              </a:defRPr>
            </a:lvl4pPr>
            <a:lvl5pPr marL="2286000" lvl="4" indent="-342900" algn="l">
              <a:lnSpc>
                <a:spcPct val="90000"/>
              </a:lnSpc>
              <a:spcBef>
                <a:spcPts val="500"/>
              </a:spcBef>
              <a:spcAft>
                <a:spcPts val="0"/>
              </a:spcAft>
              <a:buClr>
                <a:srgbClr val="84879C"/>
              </a:buClr>
              <a:buSzPts val="1800"/>
              <a:buChar char="•"/>
              <a:defRPr b="0" i="0">
                <a:solidFill>
                  <a:srgbClr val="84879C"/>
                </a:solidFill>
                <a:latin typeface="Arial"/>
                <a:ea typeface="Arial"/>
                <a:cs typeface="Arial"/>
                <a:sym typeface="Aria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4" name="Google Shape;204;g9815e80f40_1_217"/>
          <p:cNvSpPr txBox="1">
            <a:spLocks noGrp="1"/>
          </p:cNvSpPr>
          <p:nvPr>
            <p:ph type="body" idx="2"/>
          </p:nvPr>
        </p:nvSpPr>
        <p:spPr>
          <a:xfrm>
            <a:off x="6456363" y="1587921"/>
            <a:ext cx="5580000" cy="5155800"/>
          </a:xfrm>
          <a:prstGeom prst="rect">
            <a:avLst/>
          </a:prstGeom>
          <a:noFill/>
          <a:ln>
            <a:noFill/>
          </a:ln>
        </p:spPr>
        <p:txBody>
          <a:bodyPr spcFirstLastPara="1" wrap="square" lIns="91425" tIns="45700" rIns="91425" bIns="45700" anchor="t" anchorCtr="0">
            <a:noAutofit/>
          </a:bodyPr>
          <a:lstStyle>
            <a:lvl1pPr marL="457200" lvl="0" indent="-406400" algn="l">
              <a:lnSpc>
                <a:spcPct val="90000"/>
              </a:lnSpc>
              <a:spcBef>
                <a:spcPts val="1000"/>
              </a:spcBef>
              <a:spcAft>
                <a:spcPts val="0"/>
              </a:spcAft>
              <a:buClr>
                <a:srgbClr val="84879C"/>
              </a:buClr>
              <a:buSzPts val="2800"/>
              <a:buChar char="•"/>
              <a:defRPr b="0" i="0">
                <a:solidFill>
                  <a:srgbClr val="84879C"/>
                </a:solidFill>
                <a:latin typeface="Arial"/>
                <a:ea typeface="Arial"/>
                <a:cs typeface="Arial"/>
                <a:sym typeface="Arial"/>
              </a:defRPr>
            </a:lvl1pPr>
            <a:lvl2pPr marL="914400" lvl="1" indent="-381000" algn="l">
              <a:lnSpc>
                <a:spcPct val="90000"/>
              </a:lnSpc>
              <a:spcBef>
                <a:spcPts val="500"/>
              </a:spcBef>
              <a:spcAft>
                <a:spcPts val="0"/>
              </a:spcAft>
              <a:buClr>
                <a:srgbClr val="84879C"/>
              </a:buClr>
              <a:buSzPts val="2400"/>
              <a:buChar char="•"/>
              <a:defRPr b="0" i="0">
                <a:solidFill>
                  <a:srgbClr val="84879C"/>
                </a:solidFill>
                <a:latin typeface="Arial"/>
                <a:ea typeface="Arial"/>
                <a:cs typeface="Arial"/>
                <a:sym typeface="Arial"/>
              </a:defRPr>
            </a:lvl2pPr>
            <a:lvl3pPr marL="1371600" lvl="2" indent="-355600" algn="l">
              <a:lnSpc>
                <a:spcPct val="90000"/>
              </a:lnSpc>
              <a:spcBef>
                <a:spcPts val="500"/>
              </a:spcBef>
              <a:spcAft>
                <a:spcPts val="0"/>
              </a:spcAft>
              <a:buClr>
                <a:srgbClr val="84879C"/>
              </a:buClr>
              <a:buSzPts val="2000"/>
              <a:buChar char="•"/>
              <a:defRPr b="0" i="0">
                <a:solidFill>
                  <a:srgbClr val="84879C"/>
                </a:solidFill>
                <a:latin typeface="Arial"/>
                <a:ea typeface="Arial"/>
                <a:cs typeface="Arial"/>
                <a:sym typeface="Arial"/>
              </a:defRPr>
            </a:lvl3pPr>
            <a:lvl4pPr marL="1828800" lvl="3" indent="-342900" algn="l">
              <a:lnSpc>
                <a:spcPct val="90000"/>
              </a:lnSpc>
              <a:spcBef>
                <a:spcPts val="500"/>
              </a:spcBef>
              <a:spcAft>
                <a:spcPts val="0"/>
              </a:spcAft>
              <a:buClr>
                <a:srgbClr val="84879C"/>
              </a:buClr>
              <a:buSzPts val="1800"/>
              <a:buChar char="•"/>
              <a:defRPr b="0" i="0">
                <a:solidFill>
                  <a:srgbClr val="84879C"/>
                </a:solidFill>
                <a:latin typeface="Arial"/>
                <a:ea typeface="Arial"/>
                <a:cs typeface="Arial"/>
                <a:sym typeface="Arial"/>
              </a:defRPr>
            </a:lvl4pPr>
            <a:lvl5pPr marL="2286000" lvl="4" indent="-342900" algn="l">
              <a:lnSpc>
                <a:spcPct val="90000"/>
              </a:lnSpc>
              <a:spcBef>
                <a:spcPts val="500"/>
              </a:spcBef>
              <a:spcAft>
                <a:spcPts val="0"/>
              </a:spcAft>
              <a:buClr>
                <a:srgbClr val="84879C"/>
              </a:buClr>
              <a:buSzPts val="1800"/>
              <a:buChar char="•"/>
              <a:defRPr b="0" i="0">
                <a:solidFill>
                  <a:srgbClr val="84879C"/>
                </a:solidFill>
                <a:latin typeface="Arial"/>
                <a:ea typeface="Arial"/>
                <a:cs typeface="Arial"/>
                <a:sym typeface="Aria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cxnSp>
        <p:nvCxnSpPr>
          <p:cNvPr id="205" name="Google Shape;205;g9815e80f40_1_217"/>
          <p:cNvCxnSpPr/>
          <p:nvPr/>
        </p:nvCxnSpPr>
        <p:spPr>
          <a:xfrm>
            <a:off x="0" y="6858000"/>
            <a:ext cx="12192000" cy="0"/>
          </a:xfrm>
          <a:prstGeom prst="straightConnector1">
            <a:avLst/>
          </a:prstGeom>
          <a:noFill/>
          <a:ln w="38100" cap="flat" cmpd="sng">
            <a:solidFill>
              <a:srgbClr val="FF8400"/>
            </a:solidFill>
            <a:prstDash val="solid"/>
            <a:miter lim="800000"/>
            <a:headEnd type="none" w="sm" len="sm"/>
            <a:tailEnd type="none" w="sm" len="sm"/>
          </a:ln>
        </p:spPr>
      </p:cxnSp>
      <p:sp>
        <p:nvSpPr>
          <p:cNvPr id="206" name="Google Shape;206;g9815e80f40_1_217"/>
          <p:cNvSpPr txBox="1"/>
          <p:nvPr/>
        </p:nvSpPr>
        <p:spPr>
          <a:xfrm>
            <a:off x="10019509" y="6600569"/>
            <a:ext cx="1860300" cy="2538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050"/>
              <a:buFont typeface="Arial"/>
              <a:buNone/>
            </a:pPr>
            <a:r>
              <a:rPr lang="en-IN" sz="1050" b="0" i="0" u="none" strike="noStrike" cap="none">
                <a:solidFill>
                  <a:srgbClr val="84879C"/>
                </a:solidFill>
                <a:latin typeface="Arial"/>
                <a:ea typeface="Arial"/>
                <a:cs typeface="Arial"/>
                <a:sym typeface="Arial"/>
              </a:rPr>
              <a:t>Copyright © 2019 GreyOrange </a:t>
            </a:r>
            <a:endParaRPr sz="1050" b="0" i="0" u="none" strike="noStrike" cap="none">
              <a:solidFill>
                <a:srgbClr val="84879C"/>
              </a:solidFill>
              <a:latin typeface="Arial"/>
              <a:ea typeface="Arial"/>
              <a:cs typeface="Arial"/>
              <a:sym typeface="Arial"/>
            </a:endParaRPr>
          </a:p>
        </p:txBody>
      </p:sp>
    </p:spTree>
  </p:cSld>
  <p:clrMapOvr>
    <a:masterClrMapping/>
  </p:clrMapOvr>
  <p:extLst>
    <p:ext uri="{DCECCB84-F9BA-43D5-87BE-67443E8EF086}">
      <p15:sldGuideLst xmlns:p15="http://schemas.microsoft.com/office/powerpoint/2012/main">
        <p15:guide id="1" orient="horz" pos="73">
          <p15:clr>
            <a:srgbClr val="FBAE40"/>
          </p15:clr>
        </p15:guide>
        <p15:guide id="2" pos="75">
          <p15:clr>
            <a:srgbClr val="FBAE40"/>
          </p15:clr>
        </p15:guide>
        <p15:guide id="3" orient="horz" pos="4247">
          <p15:clr>
            <a:srgbClr val="FBAE40"/>
          </p15:clr>
        </p15:guide>
        <p15:guide id="4" pos="7582">
          <p15:clr>
            <a:srgbClr val="FBAE40"/>
          </p15:clr>
        </p15:guide>
        <p15:guide id="5" pos="3817">
          <p15:clr>
            <a:srgbClr val="FBAE40"/>
          </p15:clr>
        </p15:guide>
        <p15:guide id="6" pos="3613">
          <p15:clr>
            <a:srgbClr val="FBAE40"/>
          </p15:clr>
        </p15:guide>
        <p15:guide id="7" pos="4067">
          <p15:clr>
            <a:srgbClr val="FBAE40"/>
          </p15:clr>
        </p15:guide>
        <p15:guide id="8" orient="horz" pos="1003">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3_Title and Content">
  <p:cSld name="3_Title and Content">
    <p:spTree>
      <p:nvGrpSpPr>
        <p:cNvPr id="1" name="Shape 207"/>
        <p:cNvGrpSpPr/>
        <p:nvPr/>
      </p:nvGrpSpPr>
      <p:grpSpPr>
        <a:xfrm>
          <a:off x="0" y="0"/>
          <a:ext cx="0" cy="0"/>
          <a:chOff x="0" y="0"/>
          <a:chExt cx="0" cy="0"/>
        </a:xfrm>
      </p:grpSpPr>
      <p:sp>
        <p:nvSpPr>
          <p:cNvPr id="208" name="Google Shape;208;g9815e80f40_1_224"/>
          <p:cNvSpPr txBox="1">
            <a:spLocks noGrp="1"/>
          </p:cNvSpPr>
          <p:nvPr>
            <p:ph type="title"/>
          </p:nvPr>
        </p:nvSpPr>
        <p:spPr>
          <a:xfrm>
            <a:off x="119064" y="116271"/>
            <a:ext cx="10082700" cy="13257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rgbClr val="0F1A5C"/>
              </a:buClr>
              <a:buSzPts val="4400"/>
              <a:buFont typeface="Arial"/>
              <a:buNone/>
              <a:defRPr b="0" i="0">
                <a:solidFill>
                  <a:srgbClr val="0F1A5C"/>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209" name="Google Shape;209;g9815e80f40_1_224"/>
          <p:cNvPicPr preferRelativeResize="0"/>
          <p:nvPr/>
        </p:nvPicPr>
        <p:blipFill rotWithShape="1">
          <a:blip r:embed="rId2">
            <a:alphaModFix/>
          </a:blip>
          <a:srcRect/>
          <a:stretch/>
        </p:blipFill>
        <p:spPr>
          <a:xfrm>
            <a:off x="10230457" y="116271"/>
            <a:ext cx="1799616" cy="497706"/>
          </a:xfrm>
          <a:prstGeom prst="rect">
            <a:avLst/>
          </a:prstGeom>
          <a:noFill/>
          <a:ln>
            <a:noFill/>
          </a:ln>
        </p:spPr>
      </p:pic>
      <p:sp>
        <p:nvSpPr>
          <p:cNvPr id="210" name="Google Shape;210;g9815e80f40_1_224"/>
          <p:cNvSpPr txBox="1">
            <a:spLocks noGrp="1"/>
          </p:cNvSpPr>
          <p:nvPr>
            <p:ph type="body" idx="1"/>
          </p:nvPr>
        </p:nvSpPr>
        <p:spPr>
          <a:xfrm>
            <a:off x="119064" y="1587921"/>
            <a:ext cx="5616600" cy="2364000"/>
          </a:xfrm>
          <a:prstGeom prst="rect">
            <a:avLst/>
          </a:prstGeom>
          <a:noFill/>
          <a:ln>
            <a:noFill/>
          </a:ln>
        </p:spPr>
        <p:txBody>
          <a:bodyPr spcFirstLastPara="1" wrap="square" lIns="91425" tIns="45700" rIns="91425" bIns="45700" anchor="t" anchorCtr="0">
            <a:noAutofit/>
          </a:bodyPr>
          <a:lstStyle>
            <a:lvl1pPr marL="457200" lvl="0" indent="-406400" algn="l">
              <a:lnSpc>
                <a:spcPct val="90000"/>
              </a:lnSpc>
              <a:spcBef>
                <a:spcPts val="1000"/>
              </a:spcBef>
              <a:spcAft>
                <a:spcPts val="0"/>
              </a:spcAft>
              <a:buClr>
                <a:srgbClr val="84879C"/>
              </a:buClr>
              <a:buSzPts val="2800"/>
              <a:buChar char="•"/>
              <a:defRPr b="0" i="0">
                <a:solidFill>
                  <a:srgbClr val="84879C"/>
                </a:solidFill>
                <a:latin typeface="Arial"/>
                <a:ea typeface="Arial"/>
                <a:cs typeface="Arial"/>
                <a:sym typeface="Arial"/>
              </a:defRPr>
            </a:lvl1pPr>
            <a:lvl2pPr marL="914400" lvl="1" indent="-381000" algn="l">
              <a:lnSpc>
                <a:spcPct val="90000"/>
              </a:lnSpc>
              <a:spcBef>
                <a:spcPts val="500"/>
              </a:spcBef>
              <a:spcAft>
                <a:spcPts val="0"/>
              </a:spcAft>
              <a:buClr>
                <a:srgbClr val="84879C"/>
              </a:buClr>
              <a:buSzPts val="2400"/>
              <a:buChar char="•"/>
              <a:defRPr b="0" i="0">
                <a:solidFill>
                  <a:srgbClr val="84879C"/>
                </a:solidFill>
                <a:latin typeface="Arial"/>
                <a:ea typeface="Arial"/>
                <a:cs typeface="Arial"/>
                <a:sym typeface="Arial"/>
              </a:defRPr>
            </a:lvl2pPr>
            <a:lvl3pPr marL="1371600" lvl="2" indent="-355600" algn="l">
              <a:lnSpc>
                <a:spcPct val="90000"/>
              </a:lnSpc>
              <a:spcBef>
                <a:spcPts val="500"/>
              </a:spcBef>
              <a:spcAft>
                <a:spcPts val="0"/>
              </a:spcAft>
              <a:buClr>
                <a:srgbClr val="84879C"/>
              </a:buClr>
              <a:buSzPts val="2000"/>
              <a:buChar char="•"/>
              <a:defRPr b="0" i="0">
                <a:solidFill>
                  <a:srgbClr val="84879C"/>
                </a:solidFill>
                <a:latin typeface="Arial"/>
                <a:ea typeface="Arial"/>
                <a:cs typeface="Arial"/>
                <a:sym typeface="Arial"/>
              </a:defRPr>
            </a:lvl3pPr>
            <a:lvl4pPr marL="1828800" lvl="3" indent="-342900" algn="l">
              <a:lnSpc>
                <a:spcPct val="90000"/>
              </a:lnSpc>
              <a:spcBef>
                <a:spcPts val="500"/>
              </a:spcBef>
              <a:spcAft>
                <a:spcPts val="0"/>
              </a:spcAft>
              <a:buClr>
                <a:srgbClr val="84879C"/>
              </a:buClr>
              <a:buSzPts val="1800"/>
              <a:buChar char="•"/>
              <a:defRPr b="0" i="0">
                <a:solidFill>
                  <a:srgbClr val="84879C"/>
                </a:solidFill>
                <a:latin typeface="Arial"/>
                <a:ea typeface="Arial"/>
                <a:cs typeface="Arial"/>
                <a:sym typeface="Arial"/>
              </a:defRPr>
            </a:lvl4pPr>
            <a:lvl5pPr marL="2286000" lvl="4" indent="-342900" algn="l">
              <a:lnSpc>
                <a:spcPct val="90000"/>
              </a:lnSpc>
              <a:spcBef>
                <a:spcPts val="500"/>
              </a:spcBef>
              <a:spcAft>
                <a:spcPts val="0"/>
              </a:spcAft>
              <a:buClr>
                <a:srgbClr val="84879C"/>
              </a:buClr>
              <a:buSzPts val="1800"/>
              <a:buChar char="•"/>
              <a:defRPr b="0" i="0">
                <a:solidFill>
                  <a:srgbClr val="84879C"/>
                </a:solidFill>
                <a:latin typeface="Arial"/>
                <a:ea typeface="Arial"/>
                <a:cs typeface="Arial"/>
                <a:sym typeface="Aria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11" name="Google Shape;211;g9815e80f40_1_224"/>
          <p:cNvSpPr txBox="1">
            <a:spLocks noGrp="1"/>
          </p:cNvSpPr>
          <p:nvPr>
            <p:ph type="body" idx="2"/>
          </p:nvPr>
        </p:nvSpPr>
        <p:spPr>
          <a:xfrm>
            <a:off x="6456363" y="1587921"/>
            <a:ext cx="5580000" cy="2364000"/>
          </a:xfrm>
          <a:prstGeom prst="rect">
            <a:avLst/>
          </a:prstGeom>
          <a:noFill/>
          <a:ln>
            <a:noFill/>
          </a:ln>
        </p:spPr>
        <p:txBody>
          <a:bodyPr spcFirstLastPara="1" wrap="square" lIns="91425" tIns="45700" rIns="91425" bIns="45700" anchor="t" anchorCtr="0">
            <a:noAutofit/>
          </a:bodyPr>
          <a:lstStyle>
            <a:lvl1pPr marL="457200" lvl="0" indent="-406400" algn="l">
              <a:lnSpc>
                <a:spcPct val="90000"/>
              </a:lnSpc>
              <a:spcBef>
                <a:spcPts val="1000"/>
              </a:spcBef>
              <a:spcAft>
                <a:spcPts val="0"/>
              </a:spcAft>
              <a:buClr>
                <a:srgbClr val="84879C"/>
              </a:buClr>
              <a:buSzPts val="2800"/>
              <a:buChar char="•"/>
              <a:defRPr b="0" i="0">
                <a:solidFill>
                  <a:srgbClr val="84879C"/>
                </a:solidFill>
                <a:latin typeface="Arial"/>
                <a:ea typeface="Arial"/>
                <a:cs typeface="Arial"/>
                <a:sym typeface="Arial"/>
              </a:defRPr>
            </a:lvl1pPr>
            <a:lvl2pPr marL="914400" lvl="1" indent="-381000" algn="l">
              <a:lnSpc>
                <a:spcPct val="90000"/>
              </a:lnSpc>
              <a:spcBef>
                <a:spcPts val="500"/>
              </a:spcBef>
              <a:spcAft>
                <a:spcPts val="0"/>
              </a:spcAft>
              <a:buClr>
                <a:srgbClr val="84879C"/>
              </a:buClr>
              <a:buSzPts val="2400"/>
              <a:buChar char="•"/>
              <a:defRPr b="0" i="0">
                <a:solidFill>
                  <a:srgbClr val="84879C"/>
                </a:solidFill>
                <a:latin typeface="Arial"/>
                <a:ea typeface="Arial"/>
                <a:cs typeface="Arial"/>
                <a:sym typeface="Arial"/>
              </a:defRPr>
            </a:lvl2pPr>
            <a:lvl3pPr marL="1371600" lvl="2" indent="-355600" algn="l">
              <a:lnSpc>
                <a:spcPct val="90000"/>
              </a:lnSpc>
              <a:spcBef>
                <a:spcPts val="500"/>
              </a:spcBef>
              <a:spcAft>
                <a:spcPts val="0"/>
              </a:spcAft>
              <a:buClr>
                <a:srgbClr val="84879C"/>
              </a:buClr>
              <a:buSzPts val="2000"/>
              <a:buChar char="•"/>
              <a:defRPr b="0" i="0">
                <a:solidFill>
                  <a:srgbClr val="84879C"/>
                </a:solidFill>
                <a:latin typeface="Arial"/>
                <a:ea typeface="Arial"/>
                <a:cs typeface="Arial"/>
                <a:sym typeface="Arial"/>
              </a:defRPr>
            </a:lvl3pPr>
            <a:lvl4pPr marL="1828800" lvl="3" indent="-342900" algn="l">
              <a:lnSpc>
                <a:spcPct val="90000"/>
              </a:lnSpc>
              <a:spcBef>
                <a:spcPts val="500"/>
              </a:spcBef>
              <a:spcAft>
                <a:spcPts val="0"/>
              </a:spcAft>
              <a:buClr>
                <a:srgbClr val="84879C"/>
              </a:buClr>
              <a:buSzPts val="1800"/>
              <a:buChar char="•"/>
              <a:defRPr b="0" i="0">
                <a:solidFill>
                  <a:srgbClr val="84879C"/>
                </a:solidFill>
                <a:latin typeface="Arial"/>
                <a:ea typeface="Arial"/>
                <a:cs typeface="Arial"/>
                <a:sym typeface="Arial"/>
              </a:defRPr>
            </a:lvl4pPr>
            <a:lvl5pPr marL="2286000" lvl="4" indent="-342900" algn="l">
              <a:lnSpc>
                <a:spcPct val="90000"/>
              </a:lnSpc>
              <a:spcBef>
                <a:spcPts val="500"/>
              </a:spcBef>
              <a:spcAft>
                <a:spcPts val="0"/>
              </a:spcAft>
              <a:buClr>
                <a:srgbClr val="84879C"/>
              </a:buClr>
              <a:buSzPts val="1800"/>
              <a:buChar char="•"/>
              <a:defRPr b="0" i="0">
                <a:solidFill>
                  <a:srgbClr val="84879C"/>
                </a:solidFill>
                <a:latin typeface="Arial"/>
                <a:ea typeface="Arial"/>
                <a:cs typeface="Arial"/>
                <a:sym typeface="Aria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12" name="Google Shape;212;g9815e80f40_1_224"/>
          <p:cNvSpPr txBox="1">
            <a:spLocks noGrp="1"/>
          </p:cNvSpPr>
          <p:nvPr>
            <p:ph type="body" idx="3"/>
          </p:nvPr>
        </p:nvSpPr>
        <p:spPr>
          <a:xfrm>
            <a:off x="119064" y="4378143"/>
            <a:ext cx="5616600" cy="2364000"/>
          </a:xfrm>
          <a:prstGeom prst="rect">
            <a:avLst/>
          </a:prstGeom>
          <a:noFill/>
          <a:ln>
            <a:noFill/>
          </a:ln>
        </p:spPr>
        <p:txBody>
          <a:bodyPr spcFirstLastPara="1" wrap="square" lIns="91425" tIns="45700" rIns="91425" bIns="45700" anchor="t" anchorCtr="0">
            <a:noAutofit/>
          </a:bodyPr>
          <a:lstStyle>
            <a:lvl1pPr marL="457200" lvl="0" indent="-406400" algn="l">
              <a:lnSpc>
                <a:spcPct val="90000"/>
              </a:lnSpc>
              <a:spcBef>
                <a:spcPts val="1000"/>
              </a:spcBef>
              <a:spcAft>
                <a:spcPts val="0"/>
              </a:spcAft>
              <a:buClr>
                <a:srgbClr val="84879C"/>
              </a:buClr>
              <a:buSzPts val="2800"/>
              <a:buChar char="•"/>
              <a:defRPr b="0" i="0">
                <a:solidFill>
                  <a:srgbClr val="84879C"/>
                </a:solidFill>
                <a:latin typeface="Arial"/>
                <a:ea typeface="Arial"/>
                <a:cs typeface="Arial"/>
                <a:sym typeface="Arial"/>
              </a:defRPr>
            </a:lvl1pPr>
            <a:lvl2pPr marL="914400" lvl="1" indent="-381000" algn="l">
              <a:lnSpc>
                <a:spcPct val="90000"/>
              </a:lnSpc>
              <a:spcBef>
                <a:spcPts val="500"/>
              </a:spcBef>
              <a:spcAft>
                <a:spcPts val="0"/>
              </a:spcAft>
              <a:buClr>
                <a:srgbClr val="84879C"/>
              </a:buClr>
              <a:buSzPts val="2400"/>
              <a:buChar char="•"/>
              <a:defRPr b="0" i="0">
                <a:solidFill>
                  <a:srgbClr val="84879C"/>
                </a:solidFill>
                <a:latin typeface="Arial"/>
                <a:ea typeface="Arial"/>
                <a:cs typeface="Arial"/>
                <a:sym typeface="Arial"/>
              </a:defRPr>
            </a:lvl2pPr>
            <a:lvl3pPr marL="1371600" lvl="2" indent="-355600" algn="l">
              <a:lnSpc>
                <a:spcPct val="90000"/>
              </a:lnSpc>
              <a:spcBef>
                <a:spcPts val="500"/>
              </a:spcBef>
              <a:spcAft>
                <a:spcPts val="0"/>
              </a:spcAft>
              <a:buClr>
                <a:srgbClr val="84879C"/>
              </a:buClr>
              <a:buSzPts val="2000"/>
              <a:buChar char="•"/>
              <a:defRPr b="0" i="0">
                <a:solidFill>
                  <a:srgbClr val="84879C"/>
                </a:solidFill>
                <a:latin typeface="Arial"/>
                <a:ea typeface="Arial"/>
                <a:cs typeface="Arial"/>
                <a:sym typeface="Arial"/>
              </a:defRPr>
            </a:lvl3pPr>
            <a:lvl4pPr marL="1828800" lvl="3" indent="-342900" algn="l">
              <a:lnSpc>
                <a:spcPct val="90000"/>
              </a:lnSpc>
              <a:spcBef>
                <a:spcPts val="500"/>
              </a:spcBef>
              <a:spcAft>
                <a:spcPts val="0"/>
              </a:spcAft>
              <a:buClr>
                <a:srgbClr val="84879C"/>
              </a:buClr>
              <a:buSzPts val="1800"/>
              <a:buChar char="•"/>
              <a:defRPr b="0" i="0">
                <a:solidFill>
                  <a:srgbClr val="84879C"/>
                </a:solidFill>
                <a:latin typeface="Arial"/>
                <a:ea typeface="Arial"/>
                <a:cs typeface="Arial"/>
                <a:sym typeface="Arial"/>
              </a:defRPr>
            </a:lvl4pPr>
            <a:lvl5pPr marL="2286000" lvl="4" indent="-342900" algn="l">
              <a:lnSpc>
                <a:spcPct val="90000"/>
              </a:lnSpc>
              <a:spcBef>
                <a:spcPts val="500"/>
              </a:spcBef>
              <a:spcAft>
                <a:spcPts val="0"/>
              </a:spcAft>
              <a:buClr>
                <a:srgbClr val="84879C"/>
              </a:buClr>
              <a:buSzPts val="1800"/>
              <a:buChar char="•"/>
              <a:defRPr b="0" i="0">
                <a:solidFill>
                  <a:srgbClr val="84879C"/>
                </a:solidFill>
                <a:latin typeface="Arial"/>
                <a:ea typeface="Arial"/>
                <a:cs typeface="Arial"/>
                <a:sym typeface="Aria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13" name="Google Shape;213;g9815e80f40_1_224"/>
          <p:cNvSpPr txBox="1">
            <a:spLocks noGrp="1"/>
          </p:cNvSpPr>
          <p:nvPr>
            <p:ph type="body" idx="4"/>
          </p:nvPr>
        </p:nvSpPr>
        <p:spPr>
          <a:xfrm>
            <a:off x="6456363" y="4378143"/>
            <a:ext cx="5580000" cy="2364000"/>
          </a:xfrm>
          <a:prstGeom prst="rect">
            <a:avLst/>
          </a:prstGeom>
          <a:noFill/>
          <a:ln>
            <a:noFill/>
          </a:ln>
        </p:spPr>
        <p:txBody>
          <a:bodyPr spcFirstLastPara="1" wrap="square" lIns="91425" tIns="45700" rIns="91425" bIns="45700" anchor="t" anchorCtr="0">
            <a:noAutofit/>
          </a:bodyPr>
          <a:lstStyle>
            <a:lvl1pPr marL="457200" lvl="0" indent="-406400" algn="l">
              <a:lnSpc>
                <a:spcPct val="90000"/>
              </a:lnSpc>
              <a:spcBef>
                <a:spcPts val="1000"/>
              </a:spcBef>
              <a:spcAft>
                <a:spcPts val="0"/>
              </a:spcAft>
              <a:buClr>
                <a:srgbClr val="84879C"/>
              </a:buClr>
              <a:buSzPts val="2800"/>
              <a:buChar char="•"/>
              <a:defRPr b="0" i="0">
                <a:solidFill>
                  <a:srgbClr val="84879C"/>
                </a:solidFill>
                <a:latin typeface="Arial"/>
                <a:ea typeface="Arial"/>
                <a:cs typeface="Arial"/>
                <a:sym typeface="Arial"/>
              </a:defRPr>
            </a:lvl1pPr>
            <a:lvl2pPr marL="914400" lvl="1" indent="-381000" algn="l">
              <a:lnSpc>
                <a:spcPct val="90000"/>
              </a:lnSpc>
              <a:spcBef>
                <a:spcPts val="500"/>
              </a:spcBef>
              <a:spcAft>
                <a:spcPts val="0"/>
              </a:spcAft>
              <a:buClr>
                <a:srgbClr val="84879C"/>
              </a:buClr>
              <a:buSzPts val="2400"/>
              <a:buChar char="•"/>
              <a:defRPr b="0" i="0">
                <a:solidFill>
                  <a:srgbClr val="84879C"/>
                </a:solidFill>
                <a:latin typeface="Arial"/>
                <a:ea typeface="Arial"/>
                <a:cs typeface="Arial"/>
                <a:sym typeface="Arial"/>
              </a:defRPr>
            </a:lvl2pPr>
            <a:lvl3pPr marL="1371600" lvl="2" indent="-355600" algn="l">
              <a:lnSpc>
                <a:spcPct val="90000"/>
              </a:lnSpc>
              <a:spcBef>
                <a:spcPts val="500"/>
              </a:spcBef>
              <a:spcAft>
                <a:spcPts val="0"/>
              </a:spcAft>
              <a:buClr>
                <a:srgbClr val="84879C"/>
              </a:buClr>
              <a:buSzPts val="2000"/>
              <a:buChar char="•"/>
              <a:defRPr b="0" i="0">
                <a:solidFill>
                  <a:srgbClr val="84879C"/>
                </a:solidFill>
                <a:latin typeface="Arial"/>
                <a:ea typeface="Arial"/>
                <a:cs typeface="Arial"/>
                <a:sym typeface="Arial"/>
              </a:defRPr>
            </a:lvl3pPr>
            <a:lvl4pPr marL="1828800" lvl="3" indent="-342900" algn="l">
              <a:lnSpc>
                <a:spcPct val="90000"/>
              </a:lnSpc>
              <a:spcBef>
                <a:spcPts val="500"/>
              </a:spcBef>
              <a:spcAft>
                <a:spcPts val="0"/>
              </a:spcAft>
              <a:buClr>
                <a:srgbClr val="84879C"/>
              </a:buClr>
              <a:buSzPts val="1800"/>
              <a:buChar char="•"/>
              <a:defRPr b="0" i="0">
                <a:solidFill>
                  <a:srgbClr val="84879C"/>
                </a:solidFill>
                <a:latin typeface="Arial"/>
                <a:ea typeface="Arial"/>
                <a:cs typeface="Arial"/>
                <a:sym typeface="Arial"/>
              </a:defRPr>
            </a:lvl4pPr>
            <a:lvl5pPr marL="2286000" lvl="4" indent="-342900" algn="l">
              <a:lnSpc>
                <a:spcPct val="90000"/>
              </a:lnSpc>
              <a:spcBef>
                <a:spcPts val="500"/>
              </a:spcBef>
              <a:spcAft>
                <a:spcPts val="0"/>
              </a:spcAft>
              <a:buClr>
                <a:srgbClr val="84879C"/>
              </a:buClr>
              <a:buSzPts val="1800"/>
              <a:buChar char="•"/>
              <a:defRPr b="0" i="0">
                <a:solidFill>
                  <a:srgbClr val="84879C"/>
                </a:solidFill>
                <a:latin typeface="Arial"/>
                <a:ea typeface="Arial"/>
                <a:cs typeface="Arial"/>
                <a:sym typeface="Aria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cxnSp>
        <p:nvCxnSpPr>
          <p:cNvPr id="214" name="Google Shape;214;g9815e80f40_1_224"/>
          <p:cNvCxnSpPr/>
          <p:nvPr/>
        </p:nvCxnSpPr>
        <p:spPr>
          <a:xfrm>
            <a:off x="0" y="6858000"/>
            <a:ext cx="12192000" cy="0"/>
          </a:xfrm>
          <a:prstGeom prst="straightConnector1">
            <a:avLst/>
          </a:prstGeom>
          <a:noFill/>
          <a:ln w="38100" cap="flat" cmpd="sng">
            <a:solidFill>
              <a:srgbClr val="FF8400"/>
            </a:solidFill>
            <a:prstDash val="solid"/>
            <a:miter lim="800000"/>
            <a:headEnd type="none" w="sm" len="sm"/>
            <a:tailEnd type="none" w="sm" len="sm"/>
          </a:ln>
        </p:spPr>
      </p:cxnSp>
      <p:sp>
        <p:nvSpPr>
          <p:cNvPr id="215" name="Google Shape;215;g9815e80f40_1_224"/>
          <p:cNvSpPr txBox="1"/>
          <p:nvPr/>
        </p:nvSpPr>
        <p:spPr>
          <a:xfrm>
            <a:off x="9778108" y="6616741"/>
            <a:ext cx="2252100" cy="2538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050"/>
              <a:buFont typeface="Arial"/>
              <a:buNone/>
            </a:pPr>
            <a:r>
              <a:rPr lang="en-IN" sz="1050" b="0" i="0" u="none" strike="noStrike" cap="none">
                <a:solidFill>
                  <a:srgbClr val="84879C"/>
                </a:solidFill>
                <a:latin typeface="Arial"/>
                <a:ea typeface="Arial"/>
                <a:cs typeface="Arial"/>
                <a:sym typeface="Arial"/>
              </a:rPr>
              <a:t>Copyright © 2019 GreyOrange </a:t>
            </a:r>
            <a:endParaRPr sz="1050" b="0" i="0" u="none" strike="noStrike" cap="none">
              <a:solidFill>
                <a:srgbClr val="84879C"/>
              </a:solidFill>
              <a:latin typeface="Arial"/>
              <a:ea typeface="Arial"/>
              <a:cs typeface="Arial"/>
              <a:sym typeface="Arial"/>
            </a:endParaRPr>
          </a:p>
        </p:txBody>
      </p:sp>
    </p:spTree>
  </p:cSld>
  <p:clrMapOvr>
    <a:masterClrMapping/>
  </p:clrMapOvr>
  <p:extLst>
    <p:ext uri="{DCECCB84-F9BA-43D5-87BE-67443E8EF086}">
      <p15:sldGuideLst xmlns:p15="http://schemas.microsoft.com/office/powerpoint/2012/main">
        <p15:guide id="1" orient="horz" pos="73">
          <p15:clr>
            <a:srgbClr val="FBAE40"/>
          </p15:clr>
        </p15:guide>
        <p15:guide id="2" pos="75">
          <p15:clr>
            <a:srgbClr val="FBAE40"/>
          </p15:clr>
        </p15:guide>
        <p15:guide id="3" orient="horz" pos="4247">
          <p15:clr>
            <a:srgbClr val="FBAE40"/>
          </p15:clr>
        </p15:guide>
        <p15:guide id="4" pos="7582">
          <p15:clr>
            <a:srgbClr val="FBAE40"/>
          </p15:clr>
        </p15:guide>
        <p15:guide id="5" pos="3817">
          <p15:clr>
            <a:srgbClr val="FBAE40"/>
          </p15:clr>
        </p15:guide>
        <p15:guide id="6" pos="3613">
          <p15:clr>
            <a:srgbClr val="FBAE40"/>
          </p15:clr>
        </p15:guide>
        <p15:guide id="7" pos="4067">
          <p15:clr>
            <a:srgbClr val="FBAE40"/>
          </p15:clr>
        </p15:guide>
        <p15:guide id="8" orient="horz" pos="1003">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2_Title and Content">
  <p:cSld name="2_Title and Content">
    <p:spTree>
      <p:nvGrpSpPr>
        <p:cNvPr id="1" name="Shape 216"/>
        <p:cNvGrpSpPr/>
        <p:nvPr/>
      </p:nvGrpSpPr>
      <p:grpSpPr>
        <a:xfrm>
          <a:off x="0" y="0"/>
          <a:ext cx="0" cy="0"/>
          <a:chOff x="0" y="0"/>
          <a:chExt cx="0" cy="0"/>
        </a:xfrm>
      </p:grpSpPr>
      <p:sp>
        <p:nvSpPr>
          <p:cNvPr id="217" name="Google Shape;217;g9815e80f40_1_233"/>
          <p:cNvSpPr txBox="1">
            <a:spLocks noGrp="1"/>
          </p:cNvSpPr>
          <p:nvPr>
            <p:ph type="title"/>
          </p:nvPr>
        </p:nvSpPr>
        <p:spPr>
          <a:xfrm>
            <a:off x="119064" y="116271"/>
            <a:ext cx="10082700" cy="13257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rgbClr val="0F1A5C"/>
              </a:buClr>
              <a:buSzPts val="4400"/>
              <a:buFont typeface="Arial"/>
              <a:buNone/>
              <a:defRPr b="0" i="0">
                <a:solidFill>
                  <a:srgbClr val="0F1A5C"/>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218" name="Google Shape;218;g9815e80f40_1_233"/>
          <p:cNvPicPr preferRelativeResize="0"/>
          <p:nvPr/>
        </p:nvPicPr>
        <p:blipFill rotWithShape="1">
          <a:blip r:embed="rId2">
            <a:alphaModFix/>
          </a:blip>
          <a:srcRect/>
          <a:stretch/>
        </p:blipFill>
        <p:spPr>
          <a:xfrm>
            <a:off x="10230457" y="116271"/>
            <a:ext cx="1799616" cy="497706"/>
          </a:xfrm>
          <a:prstGeom prst="rect">
            <a:avLst/>
          </a:prstGeom>
          <a:noFill/>
          <a:ln>
            <a:noFill/>
          </a:ln>
        </p:spPr>
      </p:pic>
      <p:sp>
        <p:nvSpPr>
          <p:cNvPr id="219" name="Google Shape;219;g9815e80f40_1_233"/>
          <p:cNvSpPr txBox="1">
            <a:spLocks noGrp="1"/>
          </p:cNvSpPr>
          <p:nvPr>
            <p:ph type="body" idx="1"/>
          </p:nvPr>
        </p:nvSpPr>
        <p:spPr>
          <a:xfrm>
            <a:off x="119064" y="1592263"/>
            <a:ext cx="5616600" cy="708000"/>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rgbClr val="84879C"/>
              </a:buClr>
              <a:buSzPts val="3000"/>
              <a:buNone/>
              <a:defRPr sz="3000" b="0" i="0">
                <a:solidFill>
                  <a:srgbClr val="84879C"/>
                </a:solidFill>
                <a:latin typeface="Arial"/>
                <a:ea typeface="Arial"/>
                <a:cs typeface="Arial"/>
                <a:sym typeface="Arial"/>
              </a:defRPr>
            </a:lvl1pPr>
            <a:lvl2pPr marL="914400" lvl="1" indent="-228600" algn="l">
              <a:lnSpc>
                <a:spcPct val="90000"/>
              </a:lnSpc>
              <a:spcBef>
                <a:spcPts val="500"/>
              </a:spcBef>
              <a:spcAft>
                <a:spcPts val="0"/>
              </a:spcAft>
              <a:buClr>
                <a:srgbClr val="84879C"/>
              </a:buClr>
              <a:buSzPts val="2000"/>
              <a:buNone/>
              <a:defRPr sz="2000" b="1"/>
            </a:lvl2pPr>
            <a:lvl3pPr marL="1371600" lvl="2" indent="-228600" algn="l">
              <a:lnSpc>
                <a:spcPct val="90000"/>
              </a:lnSpc>
              <a:spcBef>
                <a:spcPts val="500"/>
              </a:spcBef>
              <a:spcAft>
                <a:spcPts val="0"/>
              </a:spcAft>
              <a:buClr>
                <a:srgbClr val="84879C"/>
              </a:buClr>
              <a:buSzPts val="1800"/>
              <a:buNone/>
              <a:defRPr sz="1800" b="1"/>
            </a:lvl3pPr>
            <a:lvl4pPr marL="1828800" lvl="3" indent="-228600" algn="l">
              <a:lnSpc>
                <a:spcPct val="90000"/>
              </a:lnSpc>
              <a:spcBef>
                <a:spcPts val="500"/>
              </a:spcBef>
              <a:spcAft>
                <a:spcPts val="0"/>
              </a:spcAft>
              <a:buClr>
                <a:srgbClr val="84879C"/>
              </a:buClr>
              <a:buSzPts val="1600"/>
              <a:buNone/>
              <a:defRPr sz="1600" b="1"/>
            </a:lvl4pPr>
            <a:lvl5pPr marL="2286000" lvl="4" indent="-228600" algn="l">
              <a:lnSpc>
                <a:spcPct val="90000"/>
              </a:lnSpc>
              <a:spcBef>
                <a:spcPts val="500"/>
              </a:spcBef>
              <a:spcAft>
                <a:spcPts val="0"/>
              </a:spcAft>
              <a:buClr>
                <a:srgbClr val="84879C"/>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220" name="Google Shape;220;g9815e80f40_1_233"/>
          <p:cNvSpPr txBox="1">
            <a:spLocks noGrp="1"/>
          </p:cNvSpPr>
          <p:nvPr>
            <p:ph type="body" idx="2"/>
          </p:nvPr>
        </p:nvSpPr>
        <p:spPr>
          <a:xfrm>
            <a:off x="119064" y="2416175"/>
            <a:ext cx="5616600" cy="4326000"/>
          </a:xfrm>
          <a:prstGeom prst="rect">
            <a:avLst/>
          </a:prstGeom>
          <a:noFill/>
          <a:ln>
            <a:noFill/>
          </a:ln>
        </p:spPr>
        <p:txBody>
          <a:bodyPr spcFirstLastPara="1" wrap="square" lIns="91425" tIns="45700" rIns="91425" bIns="45700" anchor="t" anchorCtr="0">
            <a:noAutofit/>
          </a:bodyPr>
          <a:lstStyle>
            <a:lvl1pPr marL="457200" lvl="0" indent="-406400" algn="l">
              <a:lnSpc>
                <a:spcPct val="90000"/>
              </a:lnSpc>
              <a:spcBef>
                <a:spcPts val="1000"/>
              </a:spcBef>
              <a:spcAft>
                <a:spcPts val="0"/>
              </a:spcAft>
              <a:buClr>
                <a:srgbClr val="84879C"/>
              </a:buClr>
              <a:buSzPts val="2800"/>
              <a:buChar char="•"/>
              <a:defRPr b="0" i="0">
                <a:solidFill>
                  <a:srgbClr val="84879C"/>
                </a:solidFill>
                <a:latin typeface="Arial"/>
                <a:ea typeface="Arial"/>
                <a:cs typeface="Arial"/>
                <a:sym typeface="Arial"/>
              </a:defRPr>
            </a:lvl1pPr>
            <a:lvl2pPr marL="914400" lvl="1" indent="-381000" algn="l">
              <a:lnSpc>
                <a:spcPct val="90000"/>
              </a:lnSpc>
              <a:spcBef>
                <a:spcPts val="500"/>
              </a:spcBef>
              <a:spcAft>
                <a:spcPts val="0"/>
              </a:spcAft>
              <a:buClr>
                <a:srgbClr val="84879C"/>
              </a:buClr>
              <a:buSzPts val="2400"/>
              <a:buChar char="•"/>
              <a:defRPr b="0" i="0">
                <a:solidFill>
                  <a:srgbClr val="84879C"/>
                </a:solidFill>
                <a:latin typeface="Arial"/>
                <a:ea typeface="Arial"/>
                <a:cs typeface="Arial"/>
                <a:sym typeface="Arial"/>
              </a:defRPr>
            </a:lvl2pPr>
            <a:lvl3pPr marL="1371600" lvl="2" indent="-355600" algn="l">
              <a:lnSpc>
                <a:spcPct val="90000"/>
              </a:lnSpc>
              <a:spcBef>
                <a:spcPts val="500"/>
              </a:spcBef>
              <a:spcAft>
                <a:spcPts val="0"/>
              </a:spcAft>
              <a:buClr>
                <a:srgbClr val="84879C"/>
              </a:buClr>
              <a:buSzPts val="2000"/>
              <a:buChar char="•"/>
              <a:defRPr b="0" i="0">
                <a:solidFill>
                  <a:srgbClr val="84879C"/>
                </a:solidFill>
                <a:latin typeface="Arial"/>
                <a:ea typeface="Arial"/>
                <a:cs typeface="Arial"/>
                <a:sym typeface="Arial"/>
              </a:defRPr>
            </a:lvl3pPr>
            <a:lvl4pPr marL="1828800" lvl="3" indent="-342900" algn="l">
              <a:lnSpc>
                <a:spcPct val="90000"/>
              </a:lnSpc>
              <a:spcBef>
                <a:spcPts val="500"/>
              </a:spcBef>
              <a:spcAft>
                <a:spcPts val="0"/>
              </a:spcAft>
              <a:buClr>
                <a:srgbClr val="84879C"/>
              </a:buClr>
              <a:buSzPts val="1800"/>
              <a:buChar char="•"/>
              <a:defRPr b="0" i="0">
                <a:solidFill>
                  <a:srgbClr val="84879C"/>
                </a:solidFill>
                <a:latin typeface="Arial"/>
                <a:ea typeface="Arial"/>
                <a:cs typeface="Arial"/>
                <a:sym typeface="Arial"/>
              </a:defRPr>
            </a:lvl4pPr>
            <a:lvl5pPr marL="2286000" lvl="4" indent="-342900" algn="l">
              <a:lnSpc>
                <a:spcPct val="90000"/>
              </a:lnSpc>
              <a:spcBef>
                <a:spcPts val="500"/>
              </a:spcBef>
              <a:spcAft>
                <a:spcPts val="0"/>
              </a:spcAft>
              <a:buClr>
                <a:srgbClr val="84879C"/>
              </a:buClr>
              <a:buSzPts val="1800"/>
              <a:buChar char="•"/>
              <a:defRPr b="0" i="0">
                <a:solidFill>
                  <a:srgbClr val="84879C"/>
                </a:solidFill>
                <a:latin typeface="Arial"/>
                <a:ea typeface="Arial"/>
                <a:cs typeface="Arial"/>
                <a:sym typeface="Aria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21" name="Google Shape;221;g9815e80f40_1_233"/>
          <p:cNvSpPr txBox="1">
            <a:spLocks noGrp="1"/>
          </p:cNvSpPr>
          <p:nvPr>
            <p:ph type="body" idx="3"/>
          </p:nvPr>
        </p:nvSpPr>
        <p:spPr>
          <a:xfrm>
            <a:off x="6456362" y="1592263"/>
            <a:ext cx="5580000" cy="708000"/>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rgbClr val="84879C"/>
              </a:buClr>
              <a:buSzPts val="3000"/>
              <a:buNone/>
              <a:defRPr sz="3000" b="0" i="0">
                <a:solidFill>
                  <a:srgbClr val="84879C"/>
                </a:solidFill>
                <a:latin typeface="Arial"/>
                <a:ea typeface="Arial"/>
                <a:cs typeface="Arial"/>
                <a:sym typeface="Arial"/>
              </a:defRPr>
            </a:lvl1pPr>
            <a:lvl2pPr marL="914400" lvl="1" indent="-228600" algn="l">
              <a:lnSpc>
                <a:spcPct val="90000"/>
              </a:lnSpc>
              <a:spcBef>
                <a:spcPts val="500"/>
              </a:spcBef>
              <a:spcAft>
                <a:spcPts val="0"/>
              </a:spcAft>
              <a:buClr>
                <a:srgbClr val="84879C"/>
              </a:buClr>
              <a:buSzPts val="2000"/>
              <a:buNone/>
              <a:defRPr sz="2000" b="1"/>
            </a:lvl2pPr>
            <a:lvl3pPr marL="1371600" lvl="2" indent="-228600" algn="l">
              <a:lnSpc>
                <a:spcPct val="90000"/>
              </a:lnSpc>
              <a:spcBef>
                <a:spcPts val="500"/>
              </a:spcBef>
              <a:spcAft>
                <a:spcPts val="0"/>
              </a:spcAft>
              <a:buClr>
                <a:srgbClr val="84879C"/>
              </a:buClr>
              <a:buSzPts val="1800"/>
              <a:buNone/>
              <a:defRPr sz="1800" b="1"/>
            </a:lvl3pPr>
            <a:lvl4pPr marL="1828800" lvl="3" indent="-228600" algn="l">
              <a:lnSpc>
                <a:spcPct val="90000"/>
              </a:lnSpc>
              <a:spcBef>
                <a:spcPts val="500"/>
              </a:spcBef>
              <a:spcAft>
                <a:spcPts val="0"/>
              </a:spcAft>
              <a:buClr>
                <a:srgbClr val="84879C"/>
              </a:buClr>
              <a:buSzPts val="1600"/>
              <a:buNone/>
              <a:defRPr sz="1600" b="1"/>
            </a:lvl4pPr>
            <a:lvl5pPr marL="2286000" lvl="4" indent="-228600" algn="l">
              <a:lnSpc>
                <a:spcPct val="90000"/>
              </a:lnSpc>
              <a:spcBef>
                <a:spcPts val="500"/>
              </a:spcBef>
              <a:spcAft>
                <a:spcPts val="0"/>
              </a:spcAft>
              <a:buClr>
                <a:srgbClr val="84879C"/>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222" name="Google Shape;222;g9815e80f40_1_233"/>
          <p:cNvSpPr txBox="1">
            <a:spLocks noGrp="1"/>
          </p:cNvSpPr>
          <p:nvPr>
            <p:ph type="body" idx="4"/>
          </p:nvPr>
        </p:nvSpPr>
        <p:spPr>
          <a:xfrm>
            <a:off x="6456362" y="2416175"/>
            <a:ext cx="5580000" cy="4326000"/>
          </a:xfrm>
          <a:prstGeom prst="rect">
            <a:avLst/>
          </a:prstGeom>
          <a:noFill/>
          <a:ln>
            <a:noFill/>
          </a:ln>
        </p:spPr>
        <p:txBody>
          <a:bodyPr spcFirstLastPara="1" wrap="square" lIns="91425" tIns="45700" rIns="91425" bIns="45700" anchor="t" anchorCtr="0">
            <a:noAutofit/>
          </a:bodyPr>
          <a:lstStyle>
            <a:lvl1pPr marL="457200" lvl="0" indent="-406400" algn="l">
              <a:lnSpc>
                <a:spcPct val="90000"/>
              </a:lnSpc>
              <a:spcBef>
                <a:spcPts val="1000"/>
              </a:spcBef>
              <a:spcAft>
                <a:spcPts val="0"/>
              </a:spcAft>
              <a:buClr>
                <a:srgbClr val="84879C"/>
              </a:buClr>
              <a:buSzPts val="2800"/>
              <a:buChar char="•"/>
              <a:defRPr b="0" i="0">
                <a:solidFill>
                  <a:srgbClr val="84879C"/>
                </a:solidFill>
                <a:latin typeface="Arial"/>
                <a:ea typeface="Arial"/>
                <a:cs typeface="Arial"/>
                <a:sym typeface="Arial"/>
              </a:defRPr>
            </a:lvl1pPr>
            <a:lvl2pPr marL="914400" lvl="1" indent="-381000" algn="l">
              <a:lnSpc>
                <a:spcPct val="90000"/>
              </a:lnSpc>
              <a:spcBef>
                <a:spcPts val="500"/>
              </a:spcBef>
              <a:spcAft>
                <a:spcPts val="0"/>
              </a:spcAft>
              <a:buClr>
                <a:srgbClr val="84879C"/>
              </a:buClr>
              <a:buSzPts val="2400"/>
              <a:buChar char="•"/>
              <a:defRPr b="0" i="0">
                <a:solidFill>
                  <a:srgbClr val="84879C"/>
                </a:solidFill>
                <a:latin typeface="Arial"/>
                <a:ea typeface="Arial"/>
                <a:cs typeface="Arial"/>
                <a:sym typeface="Arial"/>
              </a:defRPr>
            </a:lvl2pPr>
            <a:lvl3pPr marL="1371600" lvl="2" indent="-355600" algn="l">
              <a:lnSpc>
                <a:spcPct val="90000"/>
              </a:lnSpc>
              <a:spcBef>
                <a:spcPts val="500"/>
              </a:spcBef>
              <a:spcAft>
                <a:spcPts val="0"/>
              </a:spcAft>
              <a:buClr>
                <a:srgbClr val="84879C"/>
              </a:buClr>
              <a:buSzPts val="2000"/>
              <a:buChar char="•"/>
              <a:defRPr b="0" i="0">
                <a:solidFill>
                  <a:srgbClr val="84879C"/>
                </a:solidFill>
                <a:latin typeface="Arial"/>
                <a:ea typeface="Arial"/>
                <a:cs typeface="Arial"/>
                <a:sym typeface="Arial"/>
              </a:defRPr>
            </a:lvl3pPr>
            <a:lvl4pPr marL="1828800" lvl="3" indent="-342900" algn="l">
              <a:lnSpc>
                <a:spcPct val="90000"/>
              </a:lnSpc>
              <a:spcBef>
                <a:spcPts val="500"/>
              </a:spcBef>
              <a:spcAft>
                <a:spcPts val="0"/>
              </a:spcAft>
              <a:buClr>
                <a:srgbClr val="84879C"/>
              </a:buClr>
              <a:buSzPts val="1800"/>
              <a:buChar char="•"/>
              <a:defRPr b="0" i="0">
                <a:solidFill>
                  <a:srgbClr val="84879C"/>
                </a:solidFill>
                <a:latin typeface="Arial"/>
                <a:ea typeface="Arial"/>
                <a:cs typeface="Arial"/>
                <a:sym typeface="Arial"/>
              </a:defRPr>
            </a:lvl4pPr>
            <a:lvl5pPr marL="2286000" lvl="4" indent="-342900" algn="l">
              <a:lnSpc>
                <a:spcPct val="90000"/>
              </a:lnSpc>
              <a:spcBef>
                <a:spcPts val="500"/>
              </a:spcBef>
              <a:spcAft>
                <a:spcPts val="0"/>
              </a:spcAft>
              <a:buClr>
                <a:srgbClr val="84879C"/>
              </a:buClr>
              <a:buSzPts val="1800"/>
              <a:buChar char="•"/>
              <a:defRPr b="0" i="0">
                <a:solidFill>
                  <a:srgbClr val="84879C"/>
                </a:solidFill>
                <a:latin typeface="Arial"/>
                <a:ea typeface="Arial"/>
                <a:cs typeface="Arial"/>
                <a:sym typeface="Aria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cxnSp>
        <p:nvCxnSpPr>
          <p:cNvPr id="223" name="Google Shape;223;g9815e80f40_1_233"/>
          <p:cNvCxnSpPr/>
          <p:nvPr/>
        </p:nvCxnSpPr>
        <p:spPr>
          <a:xfrm>
            <a:off x="0" y="6858000"/>
            <a:ext cx="12192000" cy="0"/>
          </a:xfrm>
          <a:prstGeom prst="straightConnector1">
            <a:avLst/>
          </a:prstGeom>
          <a:noFill/>
          <a:ln w="38100" cap="flat" cmpd="sng">
            <a:solidFill>
              <a:srgbClr val="FF8400"/>
            </a:solidFill>
            <a:prstDash val="solid"/>
            <a:miter lim="800000"/>
            <a:headEnd type="none" w="sm" len="sm"/>
            <a:tailEnd type="none" w="sm" len="sm"/>
          </a:ln>
        </p:spPr>
      </p:cxnSp>
      <p:sp>
        <p:nvSpPr>
          <p:cNvPr id="224" name="Google Shape;224;g9815e80f40_1_233"/>
          <p:cNvSpPr txBox="1"/>
          <p:nvPr/>
        </p:nvSpPr>
        <p:spPr>
          <a:xfrm>
            <a:off x="9778108" y="6616741"/>
            <a:ext cx="2258400" cy="2538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050"/>
              <a:buFont typeface="Arial"/>
              <a:buNone/>
            </a:pPr>
            <a:r>
              <a:rPr lang="en-IN" sz="1050" b="0" i="0" u="none" strike="noStrike" cap="none">
                <a:solidFill>
                  <a:srgbClr val="84879C"/>
                </a:solidFill>
                <a:latin typeface="Arial"/>
                <a:ea typeface="Arial"/>
                <a:cs typeface="Arial"/>
                <a:sym typeface="Arial"/>
              </a:rPr>
              <a:t>Copyright © 2019 GreyOrange</a:t>
            </a:r>
            <a:endParaRPr sz="1050" b="0" i="0" u="none" strike="noStrike" cap="none">
              <a:solidFill>
                <a:srgbClr val="84879C"/>
              </a:solidFill>
              <a:latin typeface="Arial"/>
              <a:ea typeface="Arial"/>
              <a:cs typeface="Arial"/>
              <a:sym typeface="Arial"/>
            </a:endParaRPr>
          </a:p>
        </p:txBody>
      </p:sp>
    </p:spTree>
  </p:cSld>
  <p:clrMapOvr>
    <a:masterClrMapping/>
  </p:clrMapOvr>
  <p:extLst>
    <p:ext uri="{DCECCB84-F9BA-43D5-87BE-67443E8EF086}">
      <p15:sldGuideLst xmlns:p15="http://schemas.microsoft.com/office/powerpoint/2012/main">
        <p15:guide id="1" orient="horz" pos="73">
          <p15:clr>
            <a:srgbClr val="FBAE40"/>
          </p15:clr>
        </p15:guide>
        <p15:guide id="2" pos="75">
          <p15:clr>
            <a:srgbClr val="FBAE40"/>
          </p15:clr>
        </p15:guide>
        <p15:guide id="3" orient="horz" pos="4247">
          <p15:clr>
            <a:srgbClr val="FBAE40"/>
          </p15:clr>
        </p15:guide>
        <p15:guide id="4" pos="7582">
          <p15:clr>
            <a:srgbClr val="FBAE40"/>
          </p15:clr>
        </p15:guide>
        <p15:guide id="5" pos="3817">
          <p15:clr>
            <a:srgbClr val="FBAE40"/>
          </p15:clr>
        </p15:guide>
        <p15:guide id="6" pos="3613">
          <p15:clr>
            <a:srgbClr val="FBAE40"/>
          </p15:clr>
        </p15:guide>
        <p15:guide id="7" pos="4067">
          <p15:clr>
            <a:srgbClr val="FBAE40"/>
          </p15:clr>
        </p15:guide>
        <p15:guide id="8" orient="horz" pos="1003">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9_Title and Content">
  <p:cSld name="9_Title and Content">
    <p:spTree>
      <p:nvGrpSpPr>
        <p:cNvPr id="1" name="Shape 225"/>
        <p:cNvGrpSpPr/>
        <p:nvPr/>
      </p:nvGrpSpPr>
      <p:grpSpPr>
        <a:xfrm>
          <a:off x="0" y="0"/>
          <a:ext cx="0" cy="0"/>
          <a:chOff x="0" y="0"/>
          <a:chExt cx="0" cy="0"/>
        </a:xfrm>
      </p:grpSpPr>
      <p:sp>
        <p:nvSpPr>
          <p:cNvPr id="226" name="Google Shape;226;g9815e80f40_1_242"/>
          <p:cNvSpPr txBox="1">
            <a:spLocks noGrp="1"/>
          </p:cNvSpPr>
          <p:nvPr>
            <p:ph type="title"/>
          </p:nvPr>
        </p:nvSpPr>
        <p:spPr>
          <a:xfrm>
            <a:off x="119064" y="116271"/>
            <a:ext cx="10082700" cy="13257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rgbClr val="0F1A5C"/>
              </a:buClr>
              <a:buSzPts val="4400"/>
              <a:buFont typeface="Arial"/>
              <a:buNone/>
              <a:defRPr b="0" i="0">
                <a:solidFill>
                  <a:srgbClr val="0F1A5C"/>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227" name="Google Shape;227;g9815e80f40_1_242"/>
          <p:cNvPicPr preferRelativeResize="0"/>
          <p:nvPr/>
        </p:nvPicPr>
        <p:blipFill rotWithShape="1">
          <a:blip r:embed="rId2">
            <a:alphaModFix/>
          </a:blip>
          <a:srcRect/>
          <a:stretch/>
        </p:blipFill>
        <p:spPr>
          <a:xfrm>
            <a:off x="10230457" y="116271"/>
            <a:ext cx="1799616" cy="497706"/>
          </a:xfrm>
          <a:prstGeom prst="rect">
            <a:avLst/>
          </a:prstGeom>
          <a:noFill/>
          <a:ln>
            <a:noFill/>
          </a:ln>
        </p:spPr>
      </p:pic>
      <p:cxnSp>
        <p:nvCxnSpPr>
          <p:cNvPr id="228" name="Google Shape;228;g9815e80f40_1_242"/>
          <p:cNvCxnSpPr/>
          <p:nvPr/>
        </p:nvCxnSpPr>
        <p:spPr>
          <a:xfrm>
            <a:off x="0" y="6858000"/>
            <a:ext cx="12192000" cy="0"/>
          </a:xfrm>
          <a:prstGeom prst="straightConnector1">
            <a:avLst/>
          </a:prstGeom>
          <a:noFill/>
          <a:ln w="38100" cap="flat" cmpd="sng">
            <a:solidFill>
              <a:srgbClr val="FF8400"/>
            </a:solidFill>
            <a:prstDash val="solid"/>
            <a:miter lim="800000"/>
            <a:headEnd type="none" w="sm" len="sm"/>
            <a:tailEnd type="none" w="sm" len="sm"/>
          </a:ln>
        </p:spPr>
      </p:cxnSp>
      <p:sp>
        <p:nvSpPr>
          <p:cNvPr id="229" name="Google Shape;229;g9815e80f40_1_242"/>
          <p:cNvSpPr txBox="1">
            <a:spLocks noGrp="1"/>
          </p:cNvSpPr>
          <p:nvPr>
            <p:ph type="body" idx="1"/>
          </p:nvPr>
        </p:nvSpPr>
        <p:spPr>
          <a:xfrm>
            <a:off x="119064" y="1587921"/>
            <a:ext cx="5616600" cy="5155800"/>
          </a:xfrm>
          <a:prstGeom prst="rect">
            <a:avLst/>
          </a:prstGeom>
          <a:noFill/>
          <a:ln>
            <a:noFill/>
          </a:ln>
        </p:spPr>
        <p:txBody>
          <a:bodyPr spcFirstLastPara="1" wrap="square" lIns="91425" tIns="45700" rIns="91425" bIns="45700" anchor="t" anchorCtr="0">
            <a:noAutofit/>
          </a:bodyPr>
          <a:lstStyle>
            <a:lvl1pPr marL="457200" lvl="0" indent="-406400" algn="l">
              <a:lnSpc>
                <a:spcPct val="90000"/>
              </a:lnSpc>
              <a:spcBef>
                <a:spcPts val="1000"/>
              </a:spcBef>
              <a:spcAft>
                <a:spcPts val="0"/>
              </a:spcAft>
              <a:buClr>
                <a:srgbClr val="84879C"/>
              </a:buClr>
              <a:buSzPts val="2800"/>
              <a:buChar char="•"/>
              <a:defRPr b="0" i="0">
                <a:solidFill>
                  <a:srgbClr val="84879C"/>
                </a:solidFill>
                <a:latin typeface="Arial"/>
                <a:ea typeface="Arial"/>
                <a:cs typeface="Arial"/>
                <a:sym typeface="Arial"/>
              </a:defRPr>
            </a:lvl1pPr>
            <a:lvl2pPr marL="914400" lvl="1" indent="-381000" algn="l">
              <a:lnSpc>
                <a:spcPct val="90000"/>
              </a:lnSpc>
              <a:spcBef>
                <a:spcPts val="500"/>
              </a:spcBef>
              <a:spcAft>
                <a:spcPts val="0"/>
              </a:spcAft>
              <a:buClr>
                <a:srgbClr val="84879C"/>
              </a:buClr>
              <a:buSzPts val="2400"/>
              <a:buChar char="•"/>
              <a:defRPr b="0" i="0">
                <a:solidFill>
                  <a:srgbClr val="84879C"/>
                </a:solidFill>
                <a:latin typeface="Arial"/>
                <a:ea typeface="Arial"/>
                <a:cs typeface="Arial"/>
                <a:sym typeface="Arial"/>
              </a:defRPr>
            </a:lvl2pPr>
            <a:lvl3pPr marL="1371600" lvl="2" indent="-355600" algn="l">
              <a:lnSpc>
                <a:spcPct val="90000"/>
              </a:lnSpc>
              <a:spcBef>
                <a:spcPts val="500"/>
              </a:spcBef>
              <a:spcAft>
                <a:spcPts val="0"/>
              </a:spcAft>
              <a:buClr>
                <a:srgbClr val="84879C"/>
              </a:buClr>
              <a:buSzPts val="2000"/>
              <a:buChar char="•"/>
              <a:defRPr b="0" i="0">
                <a:solidFill>
                  <a:srgbClr val="84879C"/>
                </a:solidFill>
                <a:latin typeface="Arial"/>
                <a:ea typeface="Arial"/>
                <a:cs typeface="Arial"/>
                <a:sym typeface="Arial"/>
              </a:defRPr>
            </a:lvl3pPr>
            <a:lvl4pPr marL="1828800" lvl="3" indent="-342900" algn="l">
              <a:lnSpc>
                <a:spcPct val="90000"/>
              </a:lnSpc>
              <a:spcBef>
                <a:spcPts val="500"/>
              </a:spcBef>
              <a:spcAft>
                <a:spcPts val="0"/>
              </a:spcAft>
              <a:buClr>
                <a:srgbClr val="84879C"/>
              </a:buClr>
              <a:buSzPts val="1800"/>
              <a:buChar char="•"/>
              <a:defRPr b="0" i="0">
                <a:solidFill>
                  <a:srgbClr val="84879C"/>
                </a:solidFill>
                <a:latin typeface="Arial"/>
                <a:ea typeface="Arial"/>
                <a:cs typeface="Arial"/>
                <a:sym typeface="Arial"/>
              </a:defRPr>
            </a:lvl4pPr>
            <a:lvl5pPr marL="2286000" lvl="4" indent="-342900" algn="l">
              <a:lnSpc>
                <a:spcPct val="90000"/>
              </a:lnSpc>
              <a:spcBef>
                <a:spcPts val="500"/>
              </a:spcBef>
              <a:spcAft>
                <a:spcPts val="0"/>
              </a:spcAft>
              <a:buClr>
                <a:srgbClr val="84879C"/>
              </a:buClr>
              <a:buSzPts val="1800"/>
              <a:buChar char="•"/>
              <a:defRPr b="0" i="0">
                <a:solidFill>
                  <a:srgbClr val="84879C"/>
                </a:solidFill>
                <a:latin typeface="Arial"/>
                <a:ea typeface="Arial"/>
                <a:cs typeface="Arial"/>
                <a:sym typeface="Aria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30" name="Google Shape;230;g9815e80f40_1_242"/>
          <p:cNvSpPr txBox="1">
            <a:spLocks noGrp="1"/>
          </p:cNvSpPr>
          <p:nvPr>
            <p:ph type="body" idx="2"/>
          </p:nvPr>
        </p:nvSpPr>
        <p:spPr>
          <a:xfrm>
            <a:off x="6456363" y="1587921"/>
            <a:ext cx="5580000" cy="5155800"/>
          </a:xfrm>
          <a:prstGeom prst="rect">
            <a:avLst/>
          </a:prstGeom>
          <a:noFill/>
          <a:ln>
            <a:noFill/>
          </a:ln>
        </p:spPr>
        <p:txBody>
          <a:bodyPr spcFirstLastPara="1" wrap="square" lIns="91425" tIns="45700" rIns="91425" bIns="45700" anchor="t" anchorCtr="0">
            <a:noAutofit/>
          </a:bodyPr>
          <a:lstStyle>
            <a:lvl1pPr marL="457200" lvl="0" indent="-406400" algn="l">
              <a:lnSpc>
                <a:spcPct val="90000"/>
              </a:lnSpc>
              <a:spcBef>
                <a:spcPts val="1000"/>
              </a:spcBef>
              <a:spcAft>
                <a:spcPts val="0"/>
              </a:spcAft>
              <a:buClr>
                <a:srgbClr val="84879C"/>
              </a:buClr>
              <a:buSzPts val="2800"/>
              <a:buChar char="•"/>
              <a:defRPr b="0" i="0">
                <a:solidFill>
                  <a:srgbClr val="84879C"/>
                </a:solidFill>
                <a:latin typeface="Arial"/>
                <a:ea typeface="Arial"/>
                <a:cs typeface="Arial"/>
                <a:sym typeface="Arial"/>
              </a:defRPr>
            </a:lvl1pPr>
            <a:lvl2pPr marL="914400" lvl="1" indent="-381000" algn="l">
              <a:lnSpc>
                <a:spcPct val="90000"/>
              </a:lnSpc>
              <a:spcBef>
                <a:spcPts val="500"/>
              </a:spcBef>
              <a:spcAft>
                <a:spcPts val="0"/>
              </a:spcAft>
              <a:buClr>
                <a:srgbClr val="84879C"/>
              </a:buClr>
              <a:buSzPts val="2400"/>
              <a:buChar char="•"/>
              <a:defRPr b="0" i="0">
                <a:solidFill>
                  <a:srgbClr val="84879C"/>
                </a:solidFill>
                <a:latin typeface="Arial"/>
                <a:ea typeface="Arial"/>
                <a:cs typeface="Arial"/>
                <a:sym typeface="Arial"/>
              </a:defRPr>
            </a:lvl2pPr>
            <a:lvl3pPr marL="1371600" lvl="2" indent="-355600" algn="l">
              <a:lnSpc>
                <a:spcPct val="90000"/>
              </a:lnSpc>
              <a:spcBef>
                <a:spcPts val="500"/>
              </a:spcBef>
              <a:spcAft>
                <a:spcPts val="0"/>
              </a:spcAft>
              <a:buClr>
                <a:srgbClr val="84879C"/>
              </a:buClr>
              <a:buSzPts val="2000"/>
              <a:buChar char="•"/>
              <a:defRPr b="0" i="0">
                <a:solidFill>
                  <a:srgbClr val="84879C"/>
                </a:solidFill>
                <a:latin typeface="Arial"/>
                <a:ea typeface="Arial"/>
                <a:cs typeface="Arial"/>
                <a:sym typeface="Arial"/>
              </a:defRPr>
            </a:lvl3pPr>
            <a:lvl4pPr marL="1828800" lvl="3" indent="-342900" algn="l">
              <a:lnSpc>
                <a:spcPct val="90000"/>
              </a:lnSpc>
              <a:spcBef>
                <a:spcPts val="500"/>
              </a:spcBef>
              <a:spcAft>
                <a:spcPts val="0"/>
              </a:spcAft>
              <a:buClr>
                <a:srgbClr val="84879C"/>
              </a:buClr>
              <a:buSzPts val="1800"/>
              <a:buChar char="•"/>
              <a:defRPr b="0" i="0">
                <a:solidFill>
                  <a:srgbClr val="84879C"/>
                </a:solidFill>
                <a:latin typeface="Arial"/>
                <a:ea typeface="Arial"/>
                <a:cs typeface="Arial"/>
                <a:sym typeface="Arial"/>
              </a:defRPr>
            </a:lvl4pPr>
            <a:lvl5pPr marL="2286000" lvl="4" indent="-342900" algn="l">
              <a:lnSpc>
                <a:spcPct val="90000"/>
              </a:lnSpc>
              <a:spcBef>
                <a:spcPts val="500"/>
              </a:spcBef>
              <a:spcAft>
                <a:spcPts val="0"/>
              </a:spcAft>
              <a:buClr>
                <a:srgbClr val="84879C"/>
              </a:buClr>
              <a:buSzPts val="1800"/>
              <a:buChar char="•"/>
              <a:defRPr b="0" i="0">
                <a:solidFill>
                  <a:srgbClr val="84879C"/>
                </a:solidFill>
                <a:latin typeface="Arial"/>
                <a:ea typeface="Arial"/>
                <a:cs typeface="Arial"/>
                <a:sym typeface="Aria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31" name="Google Shape;231;g9815e80f40_1_242"/>
          <p:cNvSpPr txBox="1"/>
          <p:nvPr/>
        </p:nvSpPr>
        <p:spPr>
          <a:xfrm>
            <a:off x="9778108" y="6616741"/>
            <a:ext cx="2252100" cy="2538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050"/>
              <a:buFont typeface="Arial"/>
              <a:buNone/>
            </a:pPr>
            <a:r>
              <a:rPr lang="en-IN" sz="1050" b="0" i="0" u="none" strike="noStrike" cap="none">
                <a:solidFill>
                  <a:srgbClr val="84879C"/>
                </a:solidFill>
                <a:latin typeface="Arial"/>
                <a:ea typeface="Arial"/>
                <a:cs typeface="Arial"/>
                <a:sym typeface="Arial"/>
              </a:rPr>
              <a:t>Copyright © 2019 GreyOrange .</a:t>
            </a:r>
            <a:endParaRPr sz="1050" b="0" i="0" u="none" strike="noStrike" cap="none">
              <a:solidFill>
                <a:srgbClr val="84879C"/>
              </a:solidFill>
              <a:latin typeface="Arial"/>
              <a:ea typeface="Arial"/>
              <a:cs typeface="Arial"/>
              <a:sym typeface="Arial"/>
            </a:endParaRPr>
          </a:p>
        </p:txBody>
      </p:sp>
    </p:spTree>
  </p:cSld>
  <p:clrMapOvr>
    <a:masterClrMapping/>
  </p:clrMapOvr>
  <p:extLst>
    <p:ext uri="{DCECCB84-F9BA-43D5-87BE-67443E8EF086}">
      <p15:sldGuideLst xmlns:p15="http://schemas.microsoft.com/office/powerpoint/2012/main">
        <p15:guide id="1" orient="horz" pos="73">
          <p15:clr>
            <a:srgbClr val="FBAE40"/>
          </p15:clr>
        </p15:guide>
        <p15:guide id="2" pos="75">
          <p15:clr>
            <a:srgbClr val="FBAE40"/>
          </p15:clr>
        </p15:guide>
        <p15:guide id="3" orient="horz" pos="4247">
          <p15:clr>
            <a:srgbClr val="FBAE40"/>
          </p15:clr>
        </p15:guide>
        <p15:guide id="4" pos="7582">
          <p15:clr>
            <a:srgbClr val="FBAE40"/>
          </p15:clr>
        </p15:guide>
        <p15:guide id="5" pos="3817">
          <p15:clr>
            <a:srgbClr val="FBAE40"/>
          </p15:clr>
        </p15:guide>
        <p15:guide id="6" pos="3613">
          <p15:clr>
            <a:srgbClr val="FBAE40"/>
          </p15:clr>
        </p15:guide>
        <p15:guide id="7" pos="4067">
          <p15:clr>
            <a:srgbClr val="FBAE40"/>
          </p15:clr>
        </p15:guide>
        <p15:guide id="8" orient="horz" pos="1003">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39"/>
        <p:cNvGrpSpPr/>
        <p:nvPr/>
      </p:nvGrpSpPr>
      <p:grpSpPr>
        <a:xfrm>
          <a:off x="0" y="0"/>
          <a:ext cx="0" cy="0"/>
          <a:chOff x="0" y="0"/>
          <a:chExt cx="0" cy="0"/>
        </a:xfrm>
      </p:grpSpPr>
      <p:sp>
        <p:nvSpPr>
          <p:cNvPr id="140" name="Google Shape;140;g9815e80f40_1_156"/>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rgbClr val="0F1A5C"/>
              </a:buClr>
              <a:buSzPts val="4400"/>
              <a:buFont typeface="Arial"/>
              <a:buNone/>
              <a:defRPr sz="4400" b="0" i="0" u="none" strike="noStrike" cap="none">
                <a:solidFill>
                  <a:srgbClr val="0F1A5C"/>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41" name="Google Shape;141;g9815e80f40_1_156"/>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rgbClr val="84879C"/>
              </a:buClr>
              <a:buSzPts val="2800"/>
              <a:buFont typeface="Arial"/>
              <a:buChar char="•"/>
              <a:defRPr sz="2800" b="0" i="0" u="none" strike="noStrike" cap="none">
                <a:solidFill>
                  <a:srgbClr val="84879C"/>
                </a:solidFill>
                <a:latin typeface="Arial"/>
                <a:ea typeface="Arial"/>
                <a:cs typeface="Arial"/>
                <a:sym typeface="Arial"/>
              </a:defRPr>
            </a:lvl1pPr>
            <a:lvl2pPr marL="914400" marR="0" lvl="1" indent="-381000" algn="l" rtl="0">
              <a:lnSpc>
                <a:spcPct val="90000"/>
              </a:lnSpc>
              <a:spcBef>
                <a:spcPts val="500"/>
              </a:spcBef>
              <a:spcAft>
                <a:spcPts val="0"/>
              </a:spcAft>
              <a:buClr>
                <a:srgbClr val="84879C"/>
              </a:buClr>
              <a:buSzPts val="2400"/>
              <a:buFont typeface="Arial"/>
              <a:buChar char="•"/>
              <a:defRPr sz="2400" b="0" i="0" u="none" strike="noStrike" cap="none">
                <a:solidFill>
                  <a:srgbClr val="84879C"/>
                </a:solidFill>
                <a:latin typeface="Arial"/>
                <a:ea typeface="Arial"/>
                <a:cs typeface="Arial"/>
                <a:sym typeface="Arial"/>
              </a:defRPr>
            </a:lvl2pPr>
            <a:lvl3pPr marL="1371600" marR="0" lvl="2" indent="-355600" algn="l" rtl="0">
              <a:lnSpc>
                <a:spcPct val="90000"/>
              </a:lnSpc>
              <a:spcBef>
                <a:spcPts val="500"/>
              </a:spcBef>
              <a:spcAft>
                <a:spcPts val="0"/>
              </a:spcAft>
              <a:buClr>
                <a:srgbClr val="84879C"/>
              </a:buClr>
              <a:buSzPts val="2000"/>
              <a:buFont typeface="Arial"/>
              <a:buChar char="•"/>
              <a:defRPr sz="2000" b="0" i="0" u="none" strike="noStrike" cap="none">
                <a:solidFill>
                  <a:srgbClr val="84879C"/>
                </a:solidFill>
                <a:latin typeface="Arial"/>
                <a:ea typeface="Arial"/>
                <a:cs typeface="Arial"/>
                <a:sym typeface="Arial"/>
              </a:defRPr>
            </a:lvl3pPr>
            <a:lvl4pPr marL="1828800" marR="0" lvl="3" indent="-342900" algn="l" rtl="0">
              <a:lnSpc>
                <a:spcPct val="90000"/>
              </a:lnSpc>
              <a:spcBef>
                <a:spcPts val="500"/>
              </a:spcBef>
              <a:spcAft>
                <a:spcPts val="0"/>
              </a:spcAft>
              <a:buClr>
                <a:srgbClr val="84879C"/>
              </a:buClr>
              <a:buSzPts val="1800"/>
              <a:buFont typeface="Arial"/>
              <a:buChar char="•"/>
              <a:defRPr sz="1800" b="0" i="0" u="none" strike="noStrike" cap="none">
                <a:solidFill>
                  <a:srgbClr val="84879C"/>
                </a:solidFill>
                <a:latin typeface="Arial"/>
                <a:ea typeface="Arial"/>
                <a:cs typeface="Arial"/>
                <a:sym typeface="Arial"/>
              </a:defRPr>
            </a:lvl4pPr>
            <a:lvl5pPr marL="2286000" marR="0" lvl="4" indent="-342900" algn="l" rtl="0">
              <a:lnSpc>
                <a:spcPct val="90000"/>
              </a:lnSpc>
              <a:spcBef>
                <a:spcPts val="500"/>
              </a:spcBef>
              <a:spcAft>
                <a:spcPts val="0"/>
              </a:spcAft>
              <a:buClr>
                <a:srgbClr val="84879C"/>
              </a:buClr>
              <a:buSzPts val="1800"/>
              <a:buFont typeface="Arial"/>
              <a:buChar char="•"/>
              <a:defRPr sz="1800" b="0" i="0" u="none" strike="noStrike" cap="none">
                <a:solidFill>
                  <a:srgbClr val="84879C"/>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42" name="Google Shape;142;g9815e80f40_1_156"/>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4879C"/>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3" name="Google Shape;143;g9815e80f40_1_156"/>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4879C"/>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4" name="Google Shape;144;g9815e80f40_1_156"/>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4879C"/>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4879C"/>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4879C"/>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4879C"/>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4879C"/>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4879C"/>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4879C"/>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4879C"/>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4879C"/>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spTree>
  </p:cSld>
  <p:clrMap bg1="lt1" tx1="dk1" bg2="dk2" tx2="lt2" accent1="accent1" accent2="accent2" accent3="accent3" accent4="accent4" accent5="accent5" accent6="accent6" hlink="hlink" folHlink="folHlink"/>
  <p:sldLayoutIdLst>
    <p:sldLayoutId id="2147483668" r:id="rId1"/>
    <p:sldLayoutId id="2147483669" r:id="rId2"/>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 id="2147483679" r:id="rId11"/>
    <p:sldLayoutId id="2147483680" r:id="rId12"/>
    <p:sldLayoutId id="2147483681" r:id="rId13"/>
    <p:sldLayoutId id="2147483682" r:id="rId14"/>
    <p:sldLayoutId id="2147483683" r:id="rId15"/>
    <p:sldLayoutId id="2147483685" r:id="rId16"/>
    <p:sldLayoutId id="2147483689" r:id="rId17"/>
    <p:sldLayoutId id="2147483690" r:id="rId1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hyperlink" Target="https://drive.google.com/drive/u/1/folders/1rper8GIVQA-ExtHZobfmsKV_TTf64D2Z" TargetMode="External"/><Relationship Id="rId4" Type="http://schemas.openxmlformats.org/officeDocument/2006/relationships/slide" Target="slide2.xml"/></Relationships>
</file>

<file path=ppt/slides/_rels/slide10.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hyperlink" Target="https://www.lowes.com/pd/LENOX-6-Piece-Plastic-Handle-Magnetic-Multi-Bit-Screwdriver-Set/1000498761" TargetMode="External"/><Relationship Id="rId7" Type="http://schemas.openxmlformats.org/officeDocument/2006/relationships/image" Target="../media/image18.jp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hyperlink" Target="https://www.uline.com/Product/Detail/S-15357M/Anti-Static-Gloves/ESD-Gloves-Fingertip-Coated-Medium?model=S-15357M&amp;RootChecked=yes" TargetMode="External"/><Relationship Id="rId5" Type="http://schemas.openxmlformats.org/officeDocument/2006/relationships/hyperlink" Target="https://www.amazon.com/Wiha-71397-Metric-Insert-6-Piece/dp/B0084B7S70/ref%3Dsr_1_4?dchild=1&amp;keywords=hex%2Bbits%2Bmetric&amp;qid=1594814886&amp;sr=8-4&amp;th=1" TargetMode="External"/><Relationship Id="rId10" Type="http://schemas.openxmlformats.org/officeDocument/2006/relationships/image" Target="../media/image21.png"/><Relationship Id="rId4" Type="http://schemas.openxmlformats.org/officeDocument/2006/relationships/hyperlink" Target="https://www.amazon.com/uxcell-4-Inch-Drive-Socket-Steel/dp/B07BHFWKDK/ref%3Dsr_1_11?dchild=1&amp;keywords=1%2F4-Inch%2BDrive%2B8mm%2BHex%2BBit%2BSocket&amp;qid=1594815613&amp;sr=8-11" TargetMode="External"/><Relationship Id="rId9" Type="http://schemas.openxmlformats.org/officeDocument/2006/relationships/image" Target="../media/image20.png"/></Relationships>
</file>

<file path=ppt/slides/_rels/slide100.xml.rels><?xml version="1.0" encoding="UTF-8" standalone="yes"?>
<Relationships xmlns="http://schemas.openxmlformats.org/package/2006/relationships"><Relationship Id="rId3" Type="http://schemas.openxmlformats.org/officeDocument/2006/relationships/hyperlink" Target="https://www.uline.com/Product/Detail/S-15357M/Anti-Static-Gloves/ESD-Gloves-Fingertip-Coated-Medium?model=S-15357M&amp;RootChecked=yes" TargetMode="External"/><Relationship Id="rId2" Type="http://schemas.openxmlformats.org/officeDocument/2006/relationships/notesSlide" Target="../notesSlides/notesSlide98.xml"/><Relationship Id="rId1" Type="http://schemas.openxmlformats.org/officeDocument/2006/relationships/slideLayout" Target="../slideLayouts/slideLayout1.xml"/><Relationship Id="rId5" Type="http://schemas.openxmlformats.org/officeDocument/2006/relationships/image" Target="../media/image50.png"/><Relationship Id="rId4" Type="http://schemas.openxmlformats.org/officeDocument/2006/relationships/image" Target="../media/image21.png"/></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17.xml"/></Relationships>
</file>

<file path=ppt/slides/_rels/slide104.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02.xml"/><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03.xml"/><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3" Type="http://schemas.openxmlformats.org/officeDocument/2006/relationships/slide" Target="slide98.xml"/><Relationship Id="rId2" Type="http://schemas.openxmlformats.org/officeDocument/2006/relationships/notesSlide" Target="../notesSlides/notesSlide104.xml"/><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3" Type="http://schemas.openxmlformats.org/officeDocument/2006/relationships/slide" Target="slide6.xml"/><Relationship Id="rId7" Type="http://schemas.openxmlformats.org/officeDocument/2006/relationships/image" Target="../media/image69.png"/><Relationship Id="rId2" Type="http://schemas.openxmlformats.org/officeDocument/2006/relationships/notesSlide" Target="../notesSlides/notesSlide105.xml"/><Relationship Id="rId1" Type="http://schemas.openxmlformats.org/officeDocument/2006/relationships/slideLayout" Target="../slideLayouts/slideLayout1.xml"/><Relationship Id="rId6" Type="http://schemas.openxmlformats.org/officeDocument/2006/relationships/slide" Target="slide17.xml"/><Relationship Id="rId5" Type="http://schemas.openxmlformats.org/officeDocument/2006/relationships/slide" Target="slide108.xml"/><Relationship Id="rId4" Type="http://schemas.openxmlformats.org/officeDocument/2006/relationships/slide" Target="slide129.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hyperlink" Target="https://www.amazon.com/uxcell-4-Inch-Drive-Socket-Steel/dp/B07BHFWKDK/ref%3Dsr_1_11?dchild=1&amp;keywords=1%2F4-Inch%2BDrive%2B8mm%2BHex%2BBit%2BSocket&amp;qid=1594815613&amp;sr=8-11" TargetMode="External"/><Relationship Id="rId7" Type="http://schemas.openxmlformats.org/officeDocument/2006/relationships/image" Target="../media/image19.png"/><Relationship Id="rId2" Type="http://schemas.openxmlformats.org/officeDocument/2006/relationships/hyperlink" Target="https://www.lowes.com/pd/LENOX-6-Piece-Plastic-Handle-Magnetic-Multi-Bit-Screwdriver-Set/1000498761" TargetMode="External"/><Relationship Id="rId1" Type="http://schemas.openxmlformats.org/officeDocument/2006/relationships/slideLayout" Target="../slideLayouts/slideLayout1.xml"/><Relationship Id="rId6" Type="http://schemas.openxmlformats.org/officeDocument/2006/relationships/image" Target="../media/image18.jpg"/><Relationship Id="rId5" Type="http://schemas.openxmlformats.org/officeDocument/2006/relationships/hyperlink" Target="https://www.uline.com/Product/Detail/S-15357M/Anti-Static-Gloves/ESD-Gloves-Fingertip-Coated-Medium?model=S-15357M&amp;RootChecked=yes" TargetMode="External"/><Relationship Id="rId4" Type="http://schemas.openxmlformats.org/officeDocument/2006/relationships/hyperlink" Target="https://www.amazon.com/Wiha-71397-Metric-Insert-6-Piece/dp/B0084B7S70/ref%3Dsr_1_4?dchild=1&amp;keywords=hex%2Bbits%2Bmetric&amp;qid=1594814886&amp;sr=8-4&amp;th=1" TargetMode="External"/><Relationship Id="rId9" Type="http://schemas.openxmlformats.org/officeDocument/2006/relationships/image" Target="../media/image21.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1.xml"/></Relationships>
</file>

<file path=ppt/slides/_rels/slide113.xml.rels><?xml version="1.0" encoding="UTF-8" standalone="yes"?>
<Relationships xmlns="http://schemas.openxmlformats.org/package/2006/relationships"><Relationship Id="rId3" Type="http://schemas.openxmlformats.org/officeDocument/2006/relationships/image" Target="../media/image70.jpg"/><Relationship Id="rId2" Type="http://schemas.openxmlformats.org/officeDocument/2006/relationships/notesSlide" Target="../notesSlides/notesSlide109.xml"/><Relationship Id="rId1" Type="http://schemas.openxmlformats.org/officeDocument/2006/relationships/slideLayout" Target="../slideLayouts/slideLayout1.xml"/><Relationship Id="rId5" Type="http://schemas.openxmlformats.org/officeDocument/2006/relationships/image" Target="../media/image23.png"/><Relationship Id="rId4" Type="http://schemas.openxmlformats.org/officeDocument/2006/relationships/image" Target="../media/image27.png"/></Relationships>
</file>

<file path=ppt/slides/_rels/slide11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10.xml"/><Relationship Id="rId1" Type="http://schemas.openxmlformats.org/officeDocument/2006/relationships/slideLayout" Target="../slideLayouts/slideLayout1.xml"/></Relationships>
</file>

<file path=ppt/slides/_rels/slide11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11.xml"/><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12.xml"/><Relationship Id="rId1" Type="http://schemas.openxmlformats.org/officeDocument/2006/relationships/slideLayout" Target="../slideLayouts/slideLayout1.xml"/></Relationships>
</file>

<file path=ppt/slides/_rels/slide11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13.xml"/><Relationship Id="rId1" Type="http://schemas.openxmlformats.org/officeDocument/2006/relationships/slideLayout" Target="../slideLayouts/slideLayout1.xml"/></Relationships>
</file>

<file path=ppt/slides/_rels/slide118.xml.rels><?xml version="1.0" encoding="UTF-8" standalone="yes"?>
<Relationships xmlns="http://schemas.openxmlformats.org/package/2006/relationships"><Relationship Id="rId3" Type="http://schemas.openxmlformats.org/officeDocument/2006/relationships/slide" Target="slide107.xml"/><Relationship Id="rId2" Type="http://schemas.openxmlformats.org/officeDocument/2006/relationships/notesSlide" Target="../notesSlides/notesSlide114.xml"/><Relationship Id="rId1" Type="http://schemas.openxmlformats.org/officeDocument/2006/relationships/slideLayout" Target="../slideLayouts/slideLayout1.xml"/></Relationships>
</file>

<file path=ppt/slides/_rels/slide119.xml.rels><?xml version="1.0" encoding="UTF-8" standalone="yes"?>
<Relationships xmlns="http://schemas.openxmlformats.org/package/2006/relationships"><Relationship Id="rId3" Type="http://schemas.openxmlformats.org/officeDocument/2006/relationships/slide" Target="slide6.xml"/><Relationship Id="rId7" Type="http://schemas.openxmlformats.org/officeDocument/2006/relationships/image" Target="../media/image74.png"/><Relationship Id="rId2" Type="http://schemas.openxmlformats.org/officeDocument/2006/relationships/notesSlide" Target="../notesSlides/notesSlide115.xml"/><Relationship Id="rId1" Type="http://schemas.openxmlformats.org/officeDocument/2006/relationships/slideLayout" Target="../slideLayouts/slideLayout1.xml"/><Relationship Id="rId6" Type="http://schemas.openxmlformats.org/officeDocument/2006/relationships/slide" Target="slide17.xml"/><Relationship Id="rId5" Type="http://schemas.openxmlformats.org/officeDocument/2006/relationships/slide" Target="slide120.xml"/><Relationship Id="rId4" Type="http://schemas.openxmlformats.org/officeDocument/2006/relationships/slide" Target="slide10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1.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hyperlink" Target="https://www.amazon.com/uxcell-4-Inch-Drive-Socket-Steel/dp/B07BHFWKDK/ref%3Dsr_1_11?dchild=1&amp;keywords=1%2F4-Inch%2BDrive%2B8mm%2BHex%2BBit%2BSocket&amp;qid=1594815613&amp;sr=8-11" TargetMode="External"/><Relationship Id="rId7" Type="http://schemas.openxmlformats.org/officeDocument/2006/relationships/image" Target="../media/image19.png"/><Relationship Id="rId2" Type="http://schemas.openxmlformats.org/officeDocument/2006/relationships/hyperlink" Target="https://www.lowes.com/pd/LENOX-6-Piece-Plastic-Handle-Magnetic-Multi-Bit-Screwdriver-Set/1000498761" TargetMode="External"/><Relationship Id="rId1" Type="http://schemas.openxmlformats.org/officeDocument/2006/relationships/slideLayout" Target="../slideLayouts/slideLayout1.xml"/><Relationship Id="rId6" Type="http://schemas.openxmlformats.org/officeDocument/2006/relationships/image" Target="../media/image18.jpg"/><Relationship Id="rId5" Type="http://schemas.openxmlformats.org/officeDocument/2006/relationships/hyperlink" Target="https://www.uline.com/Product/Detail/S-15357M/Anti-Static-Gloves/ESD-Gloves-Fingertip-Coated-Medium?model=S-15357M&amp;RootChecked=yes" TargetMode="External"/><Relationship Id="rId4" Type="http://schemas.openxmlformats.org/officeDocument/2006/relationships/hyperlink" Target="https://www.amazon.com/Wiha-71397-Metric-Insert-6-Piece/dp/B0084B7S70/ref%3Dsr_1_4?dchild=1&amp;keywords=hex%2Bbits%2Bmetric&amp;qid=1594814886&amp;sr=8-4&amp;th=1" TargetMode="External"/><Relationship Id="rId9" Type="http://schemas.openxmlformats.org/officeDocument/2006/relationships/image" Target="../media/image21.png"/></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1.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25.xml.rels><?xml version="1.0" encoding="UTF-8" standalone="yes"?>
<Relationships xmlns="http://schemas.openxmlformats.org/package/2006/relationships"><Relationship Id="rId3" Type="http://schemas.openxmlformats.org/officeDocument/2006/relationships/image" Target="../media/image70.jpg"/><Relationship Id="rId2" Type="http://schemas.openxmlformats.org/officeDocument/2006/relationships/notesSlide" Target="../notesSlides/notesSlide117.xml"/><Relationship Id="rId1" Type="http://schemas.openxmlformats.org/officeDocument/2006/relationships/slideLayout" Target="../slideLayouts/slideLayout1.xml"/><Relationship Id="rId5" Type="http://schemas.openxmlformats.org/officeDocument/2006/relationships/image" Target="../media/image23.png"/><Relationship Id="rId4" Type="http://schemas.openxmlformats.org/officeDocument/2006/relationships/image" Target="../media/image27.png"/></Relationships>
</file>

<file path=ppt/slides/_rels/slide126.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1.xml"/></Relationships>
</file>

<file path=ppt/slides/_rels/slide127.xml.rels><?xml version="1.0" encoding="UTF-8" standalone="yes"?>
<Relationships xmlns="http://schemas.openxmlformats.org/package/2006/relationships"><Relationship Id="rId3" Type="http://schemas.openxmlformats.org/officeDocument/2006/relationships/slide" Target="slide119.xml"/><Relationship Id="rId2" Type="http://schemas.openxmlformats.org/officeDocument/2006/relationships/notesSlide" Target="../notesSlides/notesSlide118.xml"/><Relationship Id="rId1" Type="http://schemas.openxmlformats.org/officeDocument/2006/relationships/slideLayout" Target="../slideLayouts/slideLayout1.xml"/></Relationships>
</file>

<file path=ppt/slides/_rels/slide128.xml.rels><?xml version="1.0" encoding="UTF-8" standalone="yes"?>
<Relationships xmlns="http://schemas.openxmlformats.org/package/2006/relationships"><Relationship Id="rId3" Type="http://schemas.openxmlformats.org/officeDocument/2006/relationships/slide" Target="slide119.xml"/><Relationship Id="rId2" Type="http://schemas.openxmlformats.org/officeDocument/2006/relationships/notesSlide" Target="../notesSlides/notesSlide119.xml"/><Relationship Id="rId1" Type="http://schemas.openxmlformats.org/officeDocument/2006/relationships/slideLayout" Target="../slideLayouts/slideLayout1.xml"/><Relationship Id="rId4" Type="http://schemas.openxmlformats.org/officeDocument/2006/relationships/slide" Target="slide129.xml"/></Relationships>
</file>

<file path=ppt/slides/_rels/slide129.xml.rels><?xml version="1.0" encoding="UTF-8" standalone="yes"?>
<Relationships xmlns="http://schemas.openxmlformats.org/package/2006/relationships"><Relationship Id="rId3" Type="http://schemas.openxmlformats.org/officeDocument/2006/relationships/slide" Target="slide130.xml"/><Relationship Id="rId2" Type="http://schemas.openxmlformats.org/officeDocument/2006/relationships/notesSlide" Target="../notesSlides/notesSlide120.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7.xml"/></Relationships>
</file>

<file path=ppt/slides/_rels/slide130.xml.rels><?xml version="1.0" encoding="UTF-8" standalone="yes"?>
<Relationships xmlns="http://schemas.openxmlformats.org/package/2006/relationships"><Relationship Id="rId3" Type="http://schemas.openxmlformats.org/officeDocument/2006/relationships/slide" Target="slide130.xml"/><Relationship Id="rId2" Type="http://schemas.openxmlformats.org/officeDocument/2006/relationships/notesSlide" Target="../notesSlides/notesSlide121.xml"/><Relationship Id="rId1" Type="http://schemas.openxmlformats.org/officeDocument/2006/relationships/slideLayout" Target="../slideLayouts/slideLayout1.xml"/><Relationship Id="rId4" Type="http://schemas.openxmlformats.org/officeDocument/2006/relationships/slide" Target="slide3.xml"/></Relationships>
</file>

<file path=ppt/slides/_rels/slide14.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24.png"/><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slide" Target="slide18.xml"/><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26.png"/><Relationship Id="rId4" Type="http://schemas.openxmlformats.org/officeDocument/2006/relationships/slide" Target="slide3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hyperlink" Target="https://www.lowes.com/pd/LENOX-6-Piece-Plastic-Handle-Magnetic-Multi-Bit-Screwdriver-Set/1000498761" TargetMode="External"/><Relationship Id="rId7" Type="http://schemas.openxmlformats.org/officeDocument/2006/relationships/image" Target="../media/image18.jp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hyperlink" Target="https://www.uline.com/Product/Detail/S-15357M/Anti-Static-Gloves/ESD-Gloves-Fingertip-Coated-Medium?model=S-15357M&amp;RootChecked=yes" TargetMode="External"/><Relationship Id="rId5" Type="http://schemas.openxmlformats.org/officeDocument/2006/relationships/hyperlink" Target="https://www.amazon.com/Wiha-71397-Metric-Insert-6-Piece/dp/B0084B7S70/ref%3Dsr_1_4?dchild=1&amp;keywords=hex%2Bbits%2Bmetric&amp;qid=1594814886&amp;sr=8-4&amp;th=1" TargetMode="External"/><Relationship Id="rId10" Type="http://schemas.openxmlformats.org/officeDocument/2006/relationships/image" Target="../media/image21.png"/><Relationship Id="rId4" Type="http://schemas.openxmlformats.org/officeDocument/2006/relationships/hyperlink" Target="https://www.amazon.com/uxcell-4-Inch-Drive-Socket-Steel/dp/B07BHFWKDK/ref%3Dsr_1_11?dchild=1&amp;keywords=1%2F4-Inch%2BDrive%2B8mm%2BHex%2BBit%2BSocket&amp;qid=1594815613&amp;sr=8-11" TargetMode="External"/><Relationship Id="rId9" Type="http://schemas.openxmlformats.org/officeDocument/2006/relationships/image" Target="../media/image20.png"/></Relationships>
</file>

<file path=ppt/slides/_rels/slide2.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slide" Target="slide98.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23.xml"/><Relationship Id="rId1" Type="http://schemas.openxmlformats.org/officeDocument/2006/relationships/slideLayout" Target="../slideLayouts/slideLayout1.xml"/><Relationship Id="rId5" Type="http://schemas.openxmlformats.org/officeDocument/2006/relationships/image" Target="../media/image23.png"/><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slide" Target="slide4.xm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slide" Target="slide17.xml"/><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notesSlide" Target="../notesSlides/notesSlide32.xml"/><Relationship Id="rId1" Type="http://schemas.openxmlformats.org/officeDocument/2006/relationships/slideLayout" Target="../slideLayouts/slideLayout1.xml"/><Relationship Id="rId6" Type="http://schemas.openxmlformats.org/officeDocument/2006/relationships/image" Target="../media/image34.png"/><Relationship Id="rId5" Type="http://schemas.openxmlformats.org/officeDocument/2006/relationships/slide" Target="slide33.xml"/><Relationship Id="rId4" Type="http://schemas.openxmlformats.org/officeDocument/2006/relationships/slide" Target="slide4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6.xml"/><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7.xml"/><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8.xml"/><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9.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hyperlink" Target="https://drive.google.com/drive/u/1/folders/1rper8GIVQA-ExtHZobfmsKV_TTf64D2Z" TargetMode="External"/><Relationship Id="rId4" Type="http://schemas.openxmlformats.org/officeDocument/2006/relationships/slide" Target="slide6.xml"/></Relationships>
</file>

<file path=ppt/slides/_rels/slide4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0.xml"/><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1.xml"/><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2.xml"/><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3.xml"/><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4.xml"/><Relationship Id="rId1" Type="http://schemas.openxmlformats.org/officeDocument/2006/relationships/slideLayout" Target="../slideLayouts/slideLayout10.xml"/></Relationships>
</file>

<file path=ppt/slides/_rels/slide4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5.xml"/><Relationship Id="rId1" Type="http://schemas.openxmlformats.org/officeDocument/2006/relationships/slideLayout" Target="../slideLayouts/slideLayout10.xml"/></Relationships>
</file>

<file path=ppt/slides/_rels/slide46.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slide" Target="slide32.xml"/><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slide" Target="slide6.xml"/><Relationship Id="rId7" Type="http://schemas.openxmlformats.org/officeDocument/2006/relationships/image" Target="../media/image46.png"/><Relationship Id="rId2" Type="http://schemas.openxmlformats.org/officeDocument/2006/relationships/notesSlide" Target="../notesSlides/notesSlide48.xml"/><Relationship Id="rId1" Type="http://schemas.openxmlformats.org/officeDocument/2006/relationships/slideLayout" Target="../slideLayouts/slideLayout1.xml"/><Relationship Id="rId6" Type="http://schemas.openxmlformats.org/officeDocument/2006/relationships/slide" Target="slide48.xml"/><Relationship Id="rId5" Type="http://schemas.openxmlformats.org/officeDocument/2006/relationships/slide" Target="slide49.xml"/><Relationship Id="rId4" Type="http://schemas.openxmlformats.org/officeDocument/2006/relationships/slide" Target="slide5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slide" Target="slide5.xml"/><Relationship Id="rId7" Type="http://schemas.openxmlformats.org/officeDocument/2006/relationships/slide" Target="slide6.xml"/><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slide" Target="slide4.xml"/><Relationship Id="rId5" Type="http://schemas.openxmlformats.org/officeDocument/2006/relationships/hyperlink" Target="https://docs.google.com/presentation/d/1paGsqYlXpZxJU6IUU1Cd8gQyJniLtD49/preview?slide=id.p1" TargetMode="External"/><Relationship Id="rId4" Type="http://schemas.openxmlformats.org/officeDocument/2006/relationships/slide" Target="slide98.xml"/></Relationships>
</file>

<file path=ppt/slides/_rels/slide5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0.xml"/><Relationship Id="rId1" Type="http://schemas.openxmlformats.org/officeDocument/2006/relationships/slideLayout" Target="../slideLayouts/slideLayout1.xml"/><Relationship Id="rId4" Type="http://schemas.openxmlformats.org/officeDocument/2006/relationships/image" Target="../media/image48.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7.xml"/></Relationships>
</file>

<file path=ppt/slides/_rels/slide53.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53.xml"/><Relationship Id="rId1" Type="http://schemas.openxmlformats.org/officeDocument/2006/relationships/slideLayout" Target="../slideLayouts/slideLayout1.xml"/><Relationship Id="rId5" Type="http://schemas.openxmlformats.org/officeDocument/2006/relationships/image" Target="../media/image23.png"/><Relationship Id="rId4" Type="http://schemas.openxmlformats.org/officeDocument/2006/relationships/image" Target="../media/image27.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slide" Target="slide48.xml"/><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slide" Target="slide6.xml"/><Relationship Id="rId7" Type="http://schemas.openxmlformats.org/officeDocument/2006/relationships/image" Target="../media/image49.png"/><Relationship Id="rId2" Type="http://schemas.openxmlformats.org/officeDocument/2006/relationships/notesSlide" Target="../notesSlides/notesSlide57.xml"/><Relationship Id="rId1" Type="http://schemas.openxmlformats.org/officeDocument/2006/relationships/slideLayout" Target="../slideLayouts/slideLayout1.xml"/><Relationship Id="rId6" Type="http://schemas.openxmlformats.org/officeDocument/2006/relationships/slide" Target="slide17.xml"/><Relationship Id="rId5" Type="http://schemas.openxmlformats.org/officeDocument/2006/relationships/slide" Target="slide58.xml"/><Relationship Id="rId4" Type="http://schemas.openxmlformats.org/officeDocument/2006/relationships/slide" Target="slide66.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hyperlink" Target="https://www.amazon.com/uxcell-4-Inch-Drive-Socket-Steel/dp/B07BHFWKDK/ref%3Dsr_1_11?dchild=1&amp;keywords=1%2F4-Inch%2BDrive%2B8mm%2BHex%2BBit%2BSocket&amp;qid=1594815613&amp;sr=8-11" TargetMode="External"/><Relationship Id="rId7" Type="http://schemas.openxmlformats.org/officeDocument/2006/relationships/image" Target="../media/image19.png"/><Relationship Id="rId2" Type="http://schemas.openxmlformats.org/officeDocument/2006/relationships/hyperlink" Target="https://www.lowes.com/pd/LENOX-6-Piece-Plastic-Handle-Magnetic-Multi-Bit-Screwdriver-Set/1000498761" TargetMode="External"/><Relationship Id="rId1" Type="http://schemas.openxmlformats.org/officeDocument/2006/relationships/slideLayout" Target="../slideLayouts/slideLayout1.xml"/><Relationship Id="rId6" Type="http://schemas.openxmlformats.org/officeDocument/2006/relationships/image" Target="../media/image18.jpg"/><Relationship Id="rId5" Type="http://schemas.openxmlformats.org/officeDocument/2006/relationships/hyperlink" Target="https://www.uline.com/Product/Detail/S-15357M/Anti-Static-Gloves/ESD-Gloves-Fingertip-Coated-Medium?model=S-15357M&amp;RootChecked=yes" TargetMode="External"/><Relationship Id="rId10" Type="http://schemas.openxmlformats.org/officeDocument/2006/relationships/image" Target="../media/image50.png"/><Relationship Id="rId4" Type="http://schemas.openxmlformats.org/officeDocument/2006/relationships/hyperlink" Target="https://www.amazon.com/Wiha-71397-Metric-Insert-6-Piece/dp/B0084B7S70/ref%3Dsr_1_4?dchild=1&amp;keywords=hex%2Bbits%2Bmetric&amp;qid=1594814886&amp;sr=8-4&amp;th=1" TargetMode="External"/><Relationship Id="rId9" Type="http://schemas.openxmlformats.org/officeDocument/2006/relationships/image" Target="../media/image21.png"/></Relationships>
</file>

<file path=ppt/slides/_rels/slide6.xml.rels><?xml version="1.0" encoding="UTF-8" standalone="yes"?>
<Relationships xmlns="http://schemas.openxmlformats.org/package/2006/relationships"><Relationship Id="rId3" Type="http://schemas.openxmlformats.org/officeDocument/2006/relationships/slide" Target="slide6.xml"/><Relationship Id="rId7" Type="http://schemas.openxmlformats.org/officeDocument/2006/relationships/slide" Target="slide7.xml"/><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slide" Target="slide8.xml"/><Relationship Id="rId4" Type="http://schemas.openxmlformats.org/officeDocument/2006/relationships/slide" Target="slide5.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61.xml"/><Relationship Id="rId1" Type="http://schemas.openxmlformats.org/officeDocument/2006/relationships/slideLayout" Target="../slideLayouts/slideLayout1.xml"/><Relationship Id="rId4" Type="http://schemas.openxmlformats.org/officeDocument/2006/relationships/image" Target="../media/image52.png"/></Relationships>
</file>

<file path=ppt/slides/_rels/slide6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slide" Target="slide57.xml"/><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slide" Target="slide6.xml"/><Relationship Id="rId7" Type="http://schemas.openxmlformats.org/officeDocument/2006/relationships/image" Target="../media/image54.png"/><Relationship Id="rId2" Type="http://schemas.openxmlformats.org/officeDocument/2006/relationships/notesSlide" Target="../notesSlides/notesSlide64.xml"/><Relationship Id="rId1" Type="http://schemas.openxmlformats.org/officeDocument/2006/relationships/slideLayout" Target="../slideLayouts/slideLayout1.xml"/><Relationship Id="rId6" Type="http://schemas.openxmlformats.org/officeDocument/2006/relationships/slide" Target="slide17.xml"/><Relationship Id="rId5" Type="http://schemas.openxmlformats.org/officeDocument/2006/relationships/slide" Target="slide67.xml"/><Relationship Id="rId4" Type="http://schemas.openxmlformats.org/officeDocument/2006/relationships/slide" Target="slide87.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hyperlink" Target="https://www.lowes.com/pd/LENOX-6-Piece-Plastic-Handle-Magnetic-Multi-Bit-Screwdriver-Set/1000498761" TargetMode="External"/><Relationship Id="rId7" Type="http://schemas.openxmlformats.org/officeDocument/2006/relationships/image" Target="../media/image18.jpg"/><Relationship Id="rId2" Type="http://schemas.openxmlformats.org/officeDocument/2006/relationships/notesSlide" Target="../notesSlides/notesSlide66.xml"/><Relationship Id="rId1" Type="http://schemas.openxmlformats.org/officeDocument/2006/relationships/slideLayout" Target="../slideLayouts/slideLayout1.xml"/><Relationship Id="rId6" Type="http://schemas.openxmlformats.org/officeDocument/2006/relationships/hyperlink" Target="https://www.uline.com/Product/Detail/S-15357M/Anti-Static-Gloves/ESD-Gloves-Fingertip-Coated-Medium?model=S-15357M&amp;RootChecked=yes" TargetMode="External"/><Relationship Id="rId5" Type="http://schemas.openxmlformats.org/officeDocument/2006/relationships/hyperlink" Target="https://www.amazon.com/Wiha-71397-Metric-Insert-6-Piece/dp/B0084B7S70/ref%3Dsr_1_4?dchild=1&amp;keywords=hex%2Bbits%2Bmetric&amp;qid=1594814886&amp;sr=8-4&amp;th=1" TargetMode="External"/><Relationship Id="rId10" Type="http://schemas.openxmlformats.org/officeDocument/2006/relationships/image" Target="../media/image21.png"/><Relationship Id="rId4" Type="http://schemas.openxmlformats.org/officeDocument/2006/relationships/hyperlink" Target="https://www.amazon.com/uxcell-4-Inch-Drive-Socket-Steel/dp/B07BHFWKDK/ref%3Dsr_1_11?dchild=1&amp;keywords=1%2F4-Inch%2BDrive%2B8mm%2BHex%2BBit%2BSocket&amp;qid=1594815613&amp;sr=8-11" TargetMode="External"/><Relationship Id="rId9" Type="http://schemas.openxmlformats.org/officeDocument/2006/relationships/image" Target="../media/image20.png"/></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slide" Target="slide7.xml"/><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slide" Target="slide8.xml"/><Relationship Id="rId4" Type="http://schemas.openxmlformats.org/officeDocument/2006/relationships/slide" Target="slide5.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0.xml"/></Relationships>
</file>

<file path=ppt/slides/_rels/slide71.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69.xml"/><Relationship Id="rId1" Type="http://schemas.openxmlformats.org/officeDocument/2006/relationships/slideLayout" Target="../slideLayouts/slideLayout1.xml"/><Relationship Id="rId5" Type="http://schemas.openxmlformats.org/officeDocument/2006/relationships/image" Target="../media/image23.png"/><Relationship Id="rId4" Type="http://schemas.openxmlformats.org/officeDocument/2006/relationships/image" Target="../media/image27.png"/></Relationships>
</file>

<file path=ppt/slides/_rels/slide7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0.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71.xml"/><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72.xml"/><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73.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74.xml"/><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75.xml"/><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76.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7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slide" Target="slide6.xml"/><Relationship Id="rId7"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slide" Target="slide9.xml"/><Relationship Id="rId5" Type="http://schemas.openxmlformats.org/officeDocument/2006/relationships/slide" Target="slide17.xml"/><Relationship Id="rId4" Type="http://schemas.openxmlformats.org/officeDocument/2006/relationships/slide" Target="slide130.xml"/></Relationships>
</file>

<file path=ppt/slides/_rels/slide8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78.xm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79.xml"/><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0.xml"/></Relationships>
</file>

<file path=ppt/slides/_rels/slide8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81.xml"/><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2.xml"/><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3" Type="http://schemas.openxmlformats.org/officeDocument/2006/relationships/slide" Target="slide66.xml"/><Relationship Id="rId2" Type="http://schemas.openxmlformats.org/officeDocument/2006/relationships/notesSlide" Target="../notesSlides/notesSlide84.xml"/><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3" Type="http://schemas.openxmlformats.org/officeDocument/2006/relationships/slide" Target="slide6.xml"/><Relationship Id="rId7" Type="http://schemas.openxmlformats.org/officeDocument/2006/relationships/image" Target="../media/image63.png"/><Relationship Id="rId2" Type="http://schemas.openxmlformats.org/officeDocument/2006/relationships/notesSlide" Target="../notesSlides/notesSlide85.xml"/><Relationship Id="rId1" Type="http://schemas.openxmlformats.org/officeDocument/2006/relationships/slideLayout" Target="../slideLayouts/slideLayout1.xml"/><Relationship Id="rId6" Type="http://schemas.openxmlformats.org/officeDocument/2006/relationships/slide" Target="slide17.xml"/><Relationship Id="rId5" Type="http://schemas.openxmlformats.org/officeDocument/2006/relationships/slide" Target="slide88.xml"/><Relationship Id="rId4" Type="http://schemas.openxmlformats.org/officeDocument/2006/relationships/slide" Target="slide128.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hyperlink" Target="https://www.lowes.com/pd/LENOX-6-Piece-Plastic-Handle-Magnetic-Multi-Bit-Screwdriver-Set/1000498761" TargetMode="External"/><Relationship Id="rId7" Type="http://schemas.openxmlformats.org/officeDocument/2006/relationships/image" Target="../media/image18.jpg"/><Relationship Id="rId2" Type="http://schemas.openxmlformats.org/officeDocument/2006/relationships/notesSlide" Target="../notesSlides/notesSlide87.xml"/><Relationship Id="rId1" Type="http://schemas.openxmlformats.org/officeDocument/2006/relationships/slideLayout" Target="../slideLayouts/slideLayout1.xml"/><Relationship Id="rId6" Type="http://schemas.openxmlformats.org/officeDocument/2006/relationships/hyperlink" Target="https://www.uline.com/Product/Detail/S-15357M/Anti-Static-Gloves/ESD-Gloves-Fingertip-Coated-Medium?model=S-15357M&amp;RootChecked=yes" TargetMode="External"/><Relationship Id="rId5" Type="http://schemas.openxmlformats.org/officeDocument/2006/relationships/hyperlink" Target="https://www.amazon.com/Wiha-71397-Metric-Insert-6-Piece/dp/B0084B7S70/ref%3Dsr_1_4?dchild=1&amp;keywords=hex%2Bbits%2Bmetric&amp;qid=1594814886&amp;sr=8-4&amp;th=1" TargetMode="External"/><Relationship Id="rId10" Type="http://schemas.openxmlformats.org/officeDocument/2006/relationships/image" Target="../media/image21.png"/><Relationship Id="rId4" Type="http://schemas.openxmlformats.org/officeDocument/2006/relationships/hyperlink" Target="https://www.amazon.com/uxcell-4-Inch-Drive-Socket-Steel/dp/B07BHFWKDK/ref%3Dsr_1_11?dchild=1&amp;keywords=1%2F4-Inch%2BDrive%2B8mm%2BHex%2BBit%2BSocket&amp;qid=1594815613&amp;sr=8-11" TargetMode="External"/><Relationship Id="rId9" Type="http://schemas.openxmlformats.org/officeDocument/2006/relationships/image" Target="../media/image20.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17.xml"/></Relationships>
</file>

<file path=ppt/slides/_rels/slide93.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91.xml"/><Relationship Id="rId1" Type="http://schemas.openxmlformats.org/officeDocument/2006/relationships/slideLayout" Target="../slideLayouts/slideLayout1.xml"/><Relationship Id="rId5" Type="http://schemas.openxmlformats.org/officeDocument/2006/relationships/image" Target="../media/image23.png"/><Relationship Id="rId4" Type="http://schemas.openxmlformats.org/officeDocument/2006/relationships/image" Target="../media/image27.png"/></Relationships>
</file>

<file path=ppt/slides/_rels/slide9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92.xml"/><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93.xml"/><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94.xml"/><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3" Type="http://schemas.openxmlformats.org/officeDocument/2006/relationships/slide" Target="slide87.xml"/><Relationship Id="rId2" Type="http://schemas.openxmlformats.org/officeDocument/2006/relationships/notesSlide" Target="../notesSlides/notesSlide95.xml"/><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slide" Target="slide6.xml"/><Relationship Id="rId7" Type="http://schemas.openxmlformats.org/officeDocument/2006/relationships/slide" Target="slide17.xml"/><Relationship Id="rId2" Type="http://schemas.openxmlformats.org/officeDocument/2006/relationships/notesSlide" Target="../notesSlides/notesSlide96.xml"/><Relationship Id="rId1" Type="http://schemas.openxmlformats.org/officeDocument/2006/relationships/slideLayout" Target="../slideLayouts/slideLayout1.xml"/><Relationship Id="rId6" Type="http://schemas.openxmlformats.org/officeDocument/2006/relationships/slide" Target="slide99.xml"/><Relationship Id="rId5" Type="http://schemas.openxmlformats.org/officeDocument/2006/relationships/slide" Target="slide119.xml"/><Relationship Id="rId4" Type="http://schemas.openxmlformats.org/officeDocument/2006/relationships/slide" Target="slide128.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g9a4023e6b3_0_0">
            <a:hlinkClick r:id="rId3" action="ppaction://hlinksldjump"/>
          </p:cNvPr>
          <p:cNvSpPr/>
          <p:nvPr/>
        </p:nvSpPr>
        <p:spPr>
          <a:xfrm>
            <a:off x="0" y="0"/>
            <a:ext cx="12218699" cy="68580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 name="Google Shape;154;g9a4023e6b3_0_0"/>
          <p:cNvSpPr txBox="1"/>
          <p:nvPr/>
        </p:nvSpPr>
        <p:spPr>
          <a:xfrm>
            <a:off x="387425" y="183972"/>
            <a:ext cx="11649000" cy="637800"/>
          </a:xfrm>
          <a:prstGeom prst="rect">
            <a:avLst/>
          </a:prstGeom>
          <a:noFill/>
          <a:ln>
            <a:noFill/>
          </a:ln>
        </p:spPr>
        <p:txBody>
          <a:bodyPr spcFirstLastPara="1" wrap="square" lIns="91425" tIns="45700" rIns="91425" bIns="45700" anchor="ctr" anchorCtr="0">
            <a:noAutofit/>
          </a:bodyPr>
          <a:lstStyle/>
          <a:p>
            <a:pPr marL="457200" marR="0" lvl="0" indent="-457200" algn="l" rtl="0">
              <a:lnSpc>
                <a:spcPct val="100000"/>
              </a:lnSpc>
              <a:spcBef>
                <a:spcPts val="0"/>
              </a:spcBef>
              <a:spcAft>
                <a:spcPts val="0"/>
              </a:spcAft>
              <a:buClr>
                <a:srgbClr val="0F1A5C"/>
              </a:buClr>
              <a:buSzPts val="3740"/>
              <a:buFont typeface="Arial"/>
              <a:buChar char="❏"/>
            </a:pPr>
            <a:r>
              <a:rPr lang="en-IN" sz="3240" b="1" i="0" u="none" strike="noStrike" cap="none">
                <a:solidFill>
                  <a:srgbClr val="0F1A5C"/>
                </a:solidFill>
                <a:latin typeface="Quicksand"/>
                <a:ea typeface="Quicksand"/>
                <a:cs typeface="Quicksand"/>
                <a:sym typeface="Quicksand"/>
              </a:rPr>
              <a:t>Ranger 3.0 Troubleshooter</a:t>
            </a:r>
            <a:endParaRPr sz="3240" b="1" i="0" u="none" strike="noStrike" cap="none">
              <a:solidFill>
                <a:srgbClr val="0F1A5C"/>
              </a:solidFill>
              <a:latin typeface="Quicksand"/>
              <a:ea typeface="Quicksand"/>
              <a:cs typeface="Quicksand"/>
              <a:sym typeface="Quicksand"/>
            </a:endParaRPr>
          </a:p>
        </p:txBody>
      </p:sp>
      <p:sp>
        <p:nvSpPr>
          <p:cNvPr id="155" name="Google Shape;155;g9a4023e6b3_0_0">
            <a:hlinkClick r:id="rId4" action="ppaction://hlinksldjump"/>
          </p:cNvPr>
          <p:cNvSpPr/>
          <p:nvPr/>
        </p:nvSpPr>
        <p:spPr>
          <a:xfrm>
            <a:off x="5357800" y="3817400"/>
            <a:ext cx="1111800" cy="512100"/>
          </a:xfrm>
          <a:prstGeom prst="bevel">
            <a:avLst>
              <a:gd name="adj" fmla="val 12500"/>
            </a:avLst>
          </a:prstGeom>
          <a:solidFill>
            <a:srgbClr val="E7E6E6"/>
          </a:solidFill>
          <a:ln w="9525" cap="flat" cmpd="sng">
            <a:solidFill>
              <a:srgbClr val="44546A"/>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IN" sz="1400" b="0" i="0" u="none" strike="noStrike" cap="none">
                <a:solidFill>
                  <a:srgbClr val="000000"/>
                </a:solidFill>
                <a:latin typeface="Quicksand Light"/>
                <a:ea typeface="Quicksand Light"/>
                <a:cs typeface="Quicksand Light"/>
                <a:sym typeface="Quicksand Light"/>
              </a:rPr>
              <a:t>Start</a:t>
            </a:r>
            <a:endParaRPr sz="1400" b="0" i="0" u="none" strike="noStrike" cap="none">
              <a:solidFill>
                <a:srgbClr val="000000"/>
              </a:solidFill>
              <a:latin typeface="Quicksand Light"/>
              <a:ea typeface="Quicksand Light"/>
              <a:cs typeface="Quicksand Light"/>
              <a:sym typeface="Quicksand Light"/>
            </a:endParaRPr>
          </a:p>
        </p:txBody>
      </p:sp>
      <p:sp>
        <p:nvSpPr>
          <p:cNvPr id="156" name="Google Shape;156;g9a4023e6b3_0_0"/>
          <p:cNvSpPr txBox="1"/>
          <p:nvPr/>
        </p:nvSpPr>
        <p:spPr>
          <a:xfrm>
            <a:off x="0" y="1679986"/>
            <a:ext cx="11151157" cy="1279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740"/>
              <a:buFont typeface="Arial"/>
              <a:buNone/>
            </a:pPr>
            <a:r>
              <a:rPr lang="en-IN" sz="3740" b="1" i="0" u="none" strike="noStrike" cap="none">
                <a:solidFill>
                  <a:srgbClr val="0F1A5C"/>
                </a:solidFill>
                <a:latin typeface="Arial"/>
                <a:ea typeface="Arial"/>
                <a:cs typeface="Arial"/>
                <a:sym typeface="Arial"/>
              </a:rPr>
              <a:t>              </a:t>
            </a:r>
            <a:r>
              <a:rPr lang="en-IN" sz="3740" b="1" i="0" u="none" strike="noStrike" cap="none">
                <a:solidFill>
                  <a:srgbClr val="0F1A5C"/>
                </a:solidFill>
                <a:latin typeface="Quicksand"/>
                <a:ea typeface="Quicksand"/>
                <a:cs typeface="Quicksand"/>
                <a:sym typeface="Quicksand"/>
              </a:rPr>
              <a:t>      Power Related Related Error</a:t>
            </a:r>
            <a:endParaRPr sz="3740" b="1" i="0" u="none" strike="noStrike" cap="none">
              <a:solidFill>
                <a:srgbClr val="0F1A5C"/>
              </a:solidFill>
              <a:latin typeface="Quicksand"/>
              <a:ea typeface="Quicksand"/>
              <a:cs typeface="Quicksand"/>
              <a:sym typeface="Quicksand"/>
            </a:endParaRPr>
          </a:p>
          <a:p>
            <a:pPr marL="457200" marR="0" lvl="0" indent="0" algn="l" rtl="0">
              <a:lnSpc>
                <a:spcPct val="100000"/>
              </a:lnSpc>
              <a:spcBef>
                <a:spcPts val="0"/>
              </a:spcBef>
              <a:spcAft>
                <a:spcPts val="0"/>
              </a:spcAft>
              <a:buClr>
                <a:srgbClr val="000000"/>
              </a:buClr>
              <a:buSzPts val="1400"/>
              <a:buFont typeface="Arial"/>
              <a:buNone/>
            </a:pPr>
            <a:r>
              <a:rPr lang="en-IN" sz="1400" b="1" i="0" u="none" strike="noStrike" cap="none">
                <a:solidFill>
                  <a:srgbClr val="000000"/>
                </a:solidFill>
                <a:latin typeface="Quicksand"/>
                <a:ea typeface="Quicksand"/>
                <a:cs typeface="Quicksand"/>
                <a:sym typeface="Quicksand"/>
              </a:rPr>
              <a:t>                                                     </a:t>
            </a:r>
            <a:r>
              <a:rPr lang="en-IN" sz="1800" b="1" i="1" u="none" strike="noStrike" cap="none">
                <a:solidFill>
                  <a:srgbClr val="000000"/>
                </a:solidFill>
                <a:latin typeface="Quicksand"/>
                <a:ea typeface="Quicksand"/>
                <a:cs typeface="Quicksand"/>
                <a:sym typeface="Quicksand"/>
              </a:rPr>
              <a:t>                                    </a:t>
            </a:r>
            <a:r>
              <a:rPr lang="en-IN" sz="1840" b="1" i="1" u="none" strike="noStrike" cap="none">
                <a:solidFill>
                  <a:srgbClr val="0F1A5C"/>
                </a:solidFill>
                <a:latin typeface="Quicksand"/>
                <a:ea typeface="Quicksand"/>
                <a:cs typeface="Quicksand"/>
                <a:sym typeface="Quicksand"/>
              </a:rPr>
              <a:t>Ver.1.0</a:t>
            </a:r>
            <a:endParaRPr sz="1840" b="1" i="1" u="none" strike="noStrike" cap="none">
              <a:solidFill>
                <a:srgbClr val="0F1A5C"/>
              </a:solidFill>
              <a:latin typeface="Quicksand"/>
              <a:ea typeface="Quicksand"/>
              <a:cs typeface="Quicksand"/>
              <a:sym typeface="Quicksand"/>
            </a:endParaRPr>
          </a:p>
        </p:txBody>
      </p:sp>
      <p:sp>
        <p:nvSpPr>
          <p:cNvPr id="157" name="Google Shape;157;g9a4023e6b3_0_0"/>
          <p:cNvSpPr txBox="1"/>
          <p:nvPr/>
        </p:nvSpPr>
        <p:spPr>
          <a:xfrm>
            <a:off x="7313675" y="4930950"/>
            <a:ext cx="4454400" cy="1431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IN" sz="1200" b="0" i="0" u="none" strike="noStrike" cap="none">
                <a:solidFill>
                  <a:srgbClr val="000000"/>
                </a:solidFill>
                <a:latin typeface="Arial"/>
                <a:ea typeface="Arial"/>
                <a:cs typeface="Arial"/>
                <a:sym typeface="Arial"/>
              </a:rPr>
              <a:t>  </a:t>
            </a:r>
            <a:r>
              <a:rPr lang="en-IN" sz="1200" b="0" i="1" u="none" strike="noStrike" cap="none">
                <a:solidFill>
                  <a:srgbClr val="000000"/>
                </a:solidFill>
                <a:latin typeface="Quicksand"/>
                <a:ea typeface="Quicksand"/>
                <a:cs typeface="Quicksand"/>
                <a:sym typeface="Quicksand"/>
              </a:rPr>
              <a:t>Note: </a:t>
            </a:r>
            <a:endParaRPr sz="1200" b="0" i="1" u="none" strike="noStrike" cap="none">
              <a:solidFill>
                <a:srgbClr val="000000"/>
              </a:solidFill>
              <a:latin typeface="Quicksand"/>
              <a:ea typeface="Quicksand"/>
              <a:cs typeface="Quicksand"/>
              <a:sym typeface="Quicksand"/>
            </a:endParaRPr>
          </a:p>
          <a:p>
            <a:pPr marL="457200" marR="0" lvl="0" indent="-304800" algn="l" rtl="0">
              <a:lnSpc>
                <a:spcPct val="100000"/>
              </a:lnSpc>
              <a:spcBef>
                <a:spcPts val="0"/>
              </a:spcBef>
              <a:spcAft>
                <a:spcPts val="0"/>
              </a:spcAft>
              <a:buClr>
                <a:srgbClr val="000000"/>
              </a:buClr>
              <a:buSzPts val="1200"/>
              <a:buFont typeface="Quicksand"/>
              <a:buAutoNum type="arabicParenR"/>
            </a:pPr>
            <a:r>
              <a:rPr lang="en-IN" sz="1200" b="0" i="1" u="none" strike="noStrike" cap="none">
                <a:solidFill>
                  <a:srgbClr val="000000"/>
                </a:solidFill>
                <a:latin typeface="Quicksand"/>
                <a:ea typeface="Quicksand"/>
                <a:cs typeface="Quicksand"/>
                <a:sym typeface="Quicksand"/>
              </a:rPr>
              <a:t>Run the slide and click on buttons, videos or hyperlinks as necessary. DO NOT USE ARROW KEYS</a:t>
            </a:r>
            <a:endParaRPr sz="1200" b="0" i="1" u="none" strike="noStrike" cap="none">
              <a:solidFill>
                <a:srgbClr val="000000"/>
              </a:solidFill>
              <a:latin typeface="Quicksand"/>
              <a:ea typeface="Quicksand"/>
              <a:cs typeface="Quicksand"/>
              <a:sym typeface="Quicksand"/>
            </a:endParaRPr>
          </a:p>
          <a:p>
            <a:pPr marL="457200" marR="0" lvl="0" indent="-304800" algn="l" rtl="0">
              <a:lnSpc>
                <a:spcPct val="100000"/>
              </a:lnSpc>
              <a:spcBef>
                <a:spcPts val="0"/>
              </a:spcBef>
              <a:spcAft>
                <a:spcPts val="0"/>
              </a:spcAft>
              <a:buClr>
                <a:srgbClr val="000000"/>
              </a:buClr>
              <a:buSzPts val="1200"/>
              <a:buFont typeface="Quicksand"/>
              <a:buAutoNum type="arabicParenR"/>
            </a:pPr>
            <a:r>
              <a:rPr lang="en-IN" sz="1200" b="0" i="1" u="none" strike="noStrike" cap="none">
                <a:solidFill>
                  <a:srgbClr val="000000"/>
                </a:solidFill>
                <a:latin typeface="Quicksand"/>
                <a:ea typeface="Quicksand"/>
                <a:cs typeface="Quicksand"/>
                <a:sym typeface="Quicksand"/>
              </a:rPr>
              <a:t>In case of incorrect selection, rerun the slide or go to previous slide</a:t>
            </a:r>
            <a:endParaRPr sz="1200" b="0" i="1" u="none" strike="noStrike" cap="none">
              <a:solidFill>
                <a:srgbClr val="000000"/>
              </a:solidFill>
              <a:latin typeface="Quicksand"/>
              <a:ea typeface="Quicksand"/>
              <a:cs typeface="Quicksand"/>
              <a:sym typeface="Quicksand"/>
            </a:endParaRPr>
          </a:p>
          <a:p>
            <a:pPr marL="457200" marR="0" lvl="0" indent="0" algn="l" rtl="0">
              <a:lnSpc>
                <a:spcPct val="100000"/>
              </a:lnSpc>
              <a:spcBef>
                <a:spcPts val="0"/>
              </a:spcBef>
              <a:spcAft>
                <a:spcPts val="0"/>
              </a:spcAft>
              <a:buClr>
                <a:srgbClr val="000000"/>
              </a:buClr>
              <a:buSzPts val="1100"/>
              <a:buFont typeface="Arial"/>
              <a:buNone/>
            </a:pPr>
            <a:endParaRPr sz="1200" b="0" i="1" u="none" strike="noStrike" cap="none">
              <a:solidFill>
                <a:srgbClr val="000000"/>
              </a:solidFill>
              <a:latin typeface="Arial"/>
              <a:ea typeface="Arial"/>
              <a:cs typeface="Arial"/>
              <a:sym typeface="Arial"/>
            </a:endParaRPr>
          </a:p>
        </p:txBody>
      </p:sp>
      <p:sp>
        <p:nvSpPr>
          <p:cNvPr id="158" name="Google Shape;158;g9a4023e6b3_0_0"/>
          <p:cNvSpPr txBox="1"/>
          <p:nvPr/>
        </p:nvSpPr>
        <p:spPr>
          <a:xfrm>
            <a:off x="522400" y="5665900"/>
            <a:ext cx="2424300" cy="388500"/>
          </a:xfrm>
          <a:prstGeom prst="rect">
            <a:avLst/>
          </a:prstGeom>
          <a:noFill/>
          <a:ln>
            <a:noFill/>
          </a:ln>
          <a:effectLst>
            <a:outerShdw blurRad="57150" dist="19050" dir="5400000" algn="bl" rotWithShape="0">
              <a:srgbClr val="000000">
                <a:alpha val="49019"/>
              </a:srgbClr>
            </a:outerShdw>
          </a:effectLst>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IN" sz="1800" b="0" i="0" u="none" strike="noStrike" cap="none">
                <a:solidFill>
                  <a:srgbClr val="000000"/>
                </a:solidFill>
                <a:uFill>
                  <a:noFill/>
                </a:uFill>
                <a:latin typeface="Quicksand Light"/>
                <a:ea typeface="Quicksand Light"/>
                <a:cs typeface="Quicksand Light"/>
                <a:sym typeface="Quicksand Light"/>
                <a:hlinkClick r:id="rId5">
                  <a:extLst>
                    <a:ext uri="{A12FA001-AC4F-418D-AE19-62706E023703}">
                      <ahyp:hlinkClr xmlns:ahyp="http://schemas.microsoft.com/office/drawing/2018/hyperlinkcolor" val="tx"/>
                    </a:ext>
                  </a:extLst>
                </a:hlinkClick>
              </a:rPr>
              <a:t>FlowChart Reference</a:t>
            </a:r>
            <a:endParaRPr sz="1800" b="0" i="0" u="none" strike="noStrike" cap="none">
              <a:solidFill>
                <a:srgbClr val="000000"/>
              </a:solidFill>
              <a:latin typeface="Quicksand Light"/>
              <a:ea typeface="Quicksand Light"/>
              <a:cs typeface="Quicksand Light"/>
              <a:sym typeface="Quicksand Ligh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sp>
        <p:nvSpPr>
          <p:cNvPr id="57" name="Google Shape;57;p2"/>
          <p:cNvSpPr txBox="1"/>
          <p:nvPr/>
        </p:nvSpPr>
        <p:spPr>
          <a:xfrm>
            <a:off x="364337" y="751408"/>
            <a:ext cx="1704975" cy="331470"/>
          </a:xfrm>
          <a:prstGeom prst="rect">
            <a:avLst/>
          </a:prstGeom>
          <a:noFill/>
          <a:ln>
            <a:noFill/>
          </a:ln>
        </p:spPr>
        <p:txBody>
          <a:bodyPr spcFirstLastPara="1" wrap="square" lIns="0" tIns="13325" rIns="0" bIns="0" anchor="t" anchorCtr="0">
            <a:spAutoFit/>
          </a:bodyPr>
          <a:lstStyle/>
          <a:p>
            <a:pPr marL="12700" marR="0" lvl="0" indent="0" algn="l" rtl="0">
              <a:lnSpc>
                <a:spcPct val="100000"/>
              </a:lnSpc>
              <a:spcBef>
                <a:spcPts val="0"/>
              </a:spcBef>
              <a:spcAft>
                <a:spcPts val="0"/>
              </a:spcAft>
              <a:buNone/>
            </a:pPr>
            <a:r>
              <a:rPr lang="en-US" sz="2000" b="1">
                <a:solidFill>
                  <a:schemeClr val="dk1"/>
                </a:solidFill>
                <a:latin typeface="Calibri"/>
                <a:ea typeface="Calibri"/>
                <a:cs typeface="Calibri"/>
                <a:sym typeface="Calibri"/>
              </a:rPr>
              <a:t>Tools Required :</a:t>
            </a:r>
            <a:endParaRPr sz="2000">
              <a:solidFill>
                <a:schemeClr val="dk1"/>
              </a:solidFill>
              <a:latin typeface="Calibri"/>
              <a:ea typeface="Calibri"/>
              <a:cs typeface="Calibri"/>
              <a:sym typeface="Calibri"/>
            </a:endParaRPr>
          </a:p>
        </p:txBody>
      </p:sp>
      <p:graphicFrame>
        <p:nvGraphicFramePr>
          <p:cNvPr id="58" name="Google Shape;58;p2"/>
          <p:cNvGraphicFramePr/>
          <p:nvPr/>
        </p:nvGraphicFramePr>
        <p:xfrm>
          <a:off x="607669" y="1279144"/>
          <a:ext cx="11155700" cy="4677800"/>
        </p:xfrm>
        <a:graphic>
          <a:graphicData uri="http://schemas.openxmlformats.org/drawingml/2006/table">
            <a:tbl>
              <a:tblPr firstRow="1" bandRow="1">
                <a:noFill/>
              </a:tblPr>
              <a:tblGrid>
                <a:gridCol w="558800">
                  <a:extLst>
                    <a:ext uri="{9D8B030D-6E8A-4147-A177-3AD203B41FA5}">
                      <a16:colId xmlns:a16="http://schemas.microsoft.com/office/drawing/2014/main" val="20000"/>
                    </a:ext>
                  </a:extLst>
                </a:gridCol>
                <a:gridCol w="3163575">
                  <a:extLst>
                    <a:ext uri="{9D8B030D-6E8A-4147-A177-3AD203B41FA5}">
                      <a16:colId xmlns:a16="http://schemas.microsoft.com/office/drawing/2014/main" val="20001"/>
                    </a:ext>
                  </a:extLst>
                </a:gridCol>
                <a:gridCol w="2477775">
                  <a:extLst>
                    <a:ext uri="{9D8B030D-6E8A-4147-A177-3AD203B41FA5}">
                      <a16:colId xmlns:a16="http://schemas.microsoft.com/office/drawing/2014/main" val="20002"/>
                    </a:ext>
                  </a:extLst>
                </a:gridCol>
                <a:gridCol w="2477775">
                  <a:extLst>
                    <a:ext uri="{9D8B030D-6E8A-4147-A177-3AD203B41FA5}">
                      <a16:colId xmlns:a16="http://schemas.microsoft.com/office/drawing/2014/main" val="20003"/>
                    </a:ext>
                  </a:extLst>
                </a:gridCol>
                <a:gridCol w="2477775">
                  <a:extLst>
                    <a:ext uri="{9D8B030D-6E8A-4147-A177-3AD203B41FA5}">
                      <a16:colId xmlns:a16="http://schemas.microsoft.com/office/drawing/2014/main" val="20004"/>
                    </a:ext>
                  </a:extLst>
                </a:gridCol>
              </a:tblGrid>
              <a:tr h="424050">
                <a:tc>
                  <a:txBody>
                    <a:bodyPr/>
                    <a:lstStyle/>
                    <a:p>
                      <a:pPr marL="0" marR="0" lvl="0" indent="0" algn="ctr" rtl="0">
                        <a:lnSpc>
                          <a:spcPct val="100000"/>
                        </a:lnSpc>
                        <a:spcBef>
                          <a:spcPts val="0"/>
                        </a:spcBef>
                        <a:spcAft>
                          <a:spcPts val="0"/>
                        </a:spcAft>
                        <a:buNone/>
                      </a:pPr>
                      <a:r>
                        <a:rPr lang="en-US" sz="1600" b="1" u="none" strike="noStrike" cap="none">
                          <a:latin typeface="Calibri"/>
                          <a:ea typeface="Calibri"/>
                          <a:cs typeface="Calibri"/>
                          <a:sym typeface="Calibri"/>
                        </a:rPr>
                        <a:t>SN</a:t>
                      </a:r>
                      <a:endParaRPr sz="1600" u="none" strike="noStrike" cap="none">
                        <a:latin typeface="Calibri"/>
                        <a:ea typeface="Calibri"/>
                        <a:cs typeface="Calibri"/>
                        <a:sym typeface="Calibri"/>
                      </a:endParaRPr>
                    </a:p>
                  </a:txBody>
                  <a:tcPr marL="0" marR="0" marT="77475" marB="0">
                    <a:lnL w="12700" cap="flat" cmpd="sng">
                      <a:solidFill>
                        <a:srgbClr val="A6A6A6"/>
                      </a:solidFill>
                      <a:prstDash val="solid"/>
                      <a:round/>
                      <a:headEnd type="none" w="sm" len="sm"/>
                      <a:tailEnd type="none" w="sm" len="sm"/>
                    </a:lnL>
                    <a:lnR w="12700" cap="flat" cmpd="sng">
                      <a:solidFill>
                        <a:srgbClr val="A6A6A6"/>
                      </a:solidFill>
                      <a:prstDash val="solid"/>
                      <a:round/>
                      <a:headEnd type="none" w="sm" len="sm"/>
                      <a:tailEnd type="none" w="sm" len="sm"/>
                    </a:lnR>
                    <a:lnT w="12700" cap="flat" cmpd="sng">
                      <a:solidFill>
                        <a:srgbClr val="A6A6A6"/>
                      </a:solidFill>
                      <a:prstDash val="solid"/>
                      <a:round/>
                      <a:headEnd type="none" w="sm" len="sm"/>
                      <a:tailEnd type="none" w="sm" len="sm"/>
                    </a:lnT>
                    <a:lnB w="12700" cap="flat" cmpd="sng">
                      <a:solidFill>
                        <a:srgbClr val="A6A6A6"/>
                      </a:solidFill>
                      <a:prstDash val="solid"/>
                      <a:round/>
                      <a:headEnd type="none" w="sm" len="sm"/>
                      <a:tailEnd type="none" w="sm" len="sm"/>
                    </a:lnB>
                    <a:solidFill>
                      <a:srgbClr val="BEBEBE"/>
                    </a:solidFill>
                  </a:tcPr>
                </a:tc>
                <a:tc>
                  <a:txBody>
                    <a:bodyPr/>
                    <a:lstStyle/>
                    <a:p>
                      <a:pPr marL="0" marR="0" lvl="0" indent="0" algn="ctr" rtl="0">
                        <a:lnSpc>
                          <a:spcPct val="100000"/>
                        </a:lnSpc>
                        <a:spcBef>
                          <a:spcPts val="0"/>
                        </a:spcBef>
                        <a:spcAft>
                          <a:spcPts val="0"/>
                        </a:spcAft>
                        <a:buNone/>
                      </a:pPr>
                      <a:r>
                        <a:rPr lang="en-US" sz="1600" b="1" u="none" strike="noStrike" cap="none">
                          <a:latin typeface="Calibri"/>
                          <a:ea typeface="Calibri"/>
                          <a:cs typeface="Calibri"/>
                          <a:sym typeface="Calibri"/>
                        </a:rPr>
                        <a:t>Item Details</a:t>
                      </a:r>
                      <a:endParaRPr sz="1600" u="none" strike="noStrike" cap="none">
                        <a:latin typeface="Calibri"/>
                        <a:ea typeface="Calibri"/>
                        <a:cs typeface="Calibri"/>
                        <a:sym typeface="Calibri"/>
                      </a:endParaRPr>
                    </a:p>
                  </a:txBody>
                  <a:tcPr marL="0" marR="0" marT="77475" marB="0">
                    <a:lnL w="12700" cap="flat" cmpd="sng">
                      <a:solidFill>
                        <a:srgbClr val="A6A6A6"/>
                      </a:solidFill>
                      <a:prstDash val="solid"/>
                      <a:round/>
                      <a:headEnd type="none" w="sm" len="sm"/>
                      <a:tailEnd type="none" w="sm" len="sm"/>
                    </a:lnL>
                    <a:lnR w="12700" cap="flat" cmpd="sng">
                      <a:solidFill>
                        <a:srgbClr val="A6A6A6"/>
                      </a:solidFill>
                      <a:prstDash val="solid"/>
                      <a:round/>
                      <a:headEnd type="none" w="sm" len="sm"/>
                      <a:tailEnd type="none" w="sm" len="sm"/>
                    </a:lnR>
                    <a:lnT w="12700" cap="flat" cmpd="sng">
                      <a:solidFill>
                        <a:srgbClr val="A6A6A6"/>
                      </a:solidFill>
                      <a:prstDash val="solid"/>
                      <a:round/>
                      <a:headEnd type="none" w="sm" len="sm"/>
                      <a:tailEnd type="none" w="sm" len="sm"/>
                    </a:lnT>
                    <a:lnB w="12700" cap="flat" cmpd="sng">
                      <a:solidFill>
                        <a:srgbClr val="A6A6A6"/>
                      </a:solidFill>
                      <a:prstDash val="solid"/>
                      <a:round/>
                      <a:headEnd type="none" w="sm" len="sm"/>
                      <a:tailEnd type="none" w="sm" len="sm"/>
                    </a:lnB>
                    <a:solidFill>
                      <a:srgbClr val="BEBEBE"/>
                    </a:solidFill>
                  </a:tcPr>
                </a:tc>
                <a:tc>
                  <a:txBody>
                    <a:bodyPr/>
                    <a:lstStyle/>
                    <a:p>
                      <a:pPr marL="0" marR="0" lvl="0" indent="0" algn="ctr" rtl="0">
                        <a:lnSpc>
                          <a:spcPct val="100000"/>
                        </a:lnSpc>
                        <a:spcBef>
                          <a:spcPts val="0"/>
                        </a:spcBef>
                        <a:spcAft>
                          <a:spcPts val="0"/>
                        </a:spcAft>
                        <a:buNone/>
                      </a:pPr>
                      <a:r>
                        <a:rPr lang="en-US" sz="1600" b="1" u="none" strike="noStrike" cap="none">
                          <a:latin typeface="Calibri"/>
                          <a:ea typeface="Calibri"/>
                          <a:cs typeface="Calibri"/>
                          <a:sym typeface="Calibri"/>
                        </a:rPr>
                        <a:t>Qty</a:t>
                      </a:r>
                      <a:endParaRPr sz="1600" u="none" strike="noStrike" cap="none">
                        <a:latin typeface="Calibri"/>
                        <a:ea typeface="Calibri"/>
                        <a:cs typeface="Calibri"/>
                        <a:sym typeface="Calibri"/>
                      </a:endParaRPr>
                    </a:p>
                  </a:txBody>
                  <a:tcPr marL="0" marR="0" marT="77475" marB="0">
                    <a:lnL w="12700" cap="flat" cmpd="sng">
                      <a:solidFill>
                        <a:srgbClr val="A6A6A6"/>
                      </a:solidFill>
                      <a:prstDash val="solid"/>
                      <a:round/>
                      <a:headEnd type="none" w="sm" len="sm"/>
                      <a:tailEnd type="none" w="sm" len="sm"/>
                    </a:lnL>
                    <a:lnR w="12700" cap="flat" cmpd="sng">
                      <a:solidFill>
                        <a:srgbClr val="A6A6A6"/>
                      </a:solidFill>
                      <a:prstDash val="solid"/>
                      <a:round/>
                      <a:headEnd type="none" w="sm" len="sm"/>
                      <a:tailEnd type="none" w="sm" len="sm"/>
                    </a:lnR>
                    <a:lnT w="12700" cap="flat" cmpd="sng">
                      <a:solidFill>
                        <a:srgbClr val="A6A6A6"/>
                      </a:solidFill>
                      <a:prstDash val="solid"/>
                      <a:round/>
                      <a:headEnd type="none" w="sm" len="sm"/>
                      <a:tailEnd type="none" w="sm" len="sm"/>
                    </a:lnT>
                    <a:lnB w="12700" cap="flat" cmpd="sng">
                      <a:solidFill>
                        <a:srgbClr val="A6A6A6"/>
                      </a:solidFill>
                      <a:prstDash val="solid"/>
                      <a:round/>
                      <a:headEnd type="none" w="sm" len="sm"/>
                      <a:tailEnd type="none" w="sm" len="sm"/>
                    </a:lnB>
                    <a:solidFill>
                      <a:srgbClr val="BEBEBE"/>
                    </a:solidFill>
                  </a:tcPr>
                </a:tc>
                <a:tc>
                  <a:txBody>
                    <a:bodyPr/>
                    <a:lstStyle/>
                    <a:p>
                      <a:pPr marL="0" marR="0" lvl="0" indent="0" algn="ctr" rtl="0">
                        <a:lnSpc>
                          <a:spcPct val="100000"/>
                        </a:lnSpc>
                        <a:spcBef>
                          <a:spcPts val="0"/>
                        </a:spcBef>
                        <a:spcAft>
                          <a:spcPts val="0"/>
                        </a:spcAft>
                        <a:buNone/>
                      </a:pPr>
                      <a:r>
                        <a:rPr lang="en-US" sz="1600" b="1" u="none" strike="noStrike" cap="none">
                          <a:latin typeface="Calibri"/>
                          <a:ea typeface="Calibri"/>
                          <a:cs typeface="Calibri"/>
                          <a:sym typeface="Calibri"/>
                        </a:rPr>
                        <a:t>Photo</a:t>
                      </a:r>
                      <a:endParaRPr sz="1600" u="none" strike="noStrike" cap="none">
                        <a:latin typeface="Calibri"/>
                        <a:ea typeface="Calibri"/>
                        <a:cs typeface="Calibri"/>
                        <a:sym typeface="Calibri"/>
                      </a:endParaRPr>
                    </a:p>
                  </a:txBody>
                  <a:tcPr marL="0" marR="0" marT="77475" marB="0">
                    <a:lnL w="12700" cap="flat" cmpd="sng">
                      <a:solidFill>
                        <a:srgbClr val="A6A6A6"/>
                      </a:solidFill>
                      <a:prstDash val="solid"/>
                      <a:round/>
                      <a:headEnd type="none" w="sm" len="sm"/>
                      <a:tailEnd type="none" w="sm" len="sm"/>
                    </a:lnL>
                    <a:lnR w="12700" cap="flat" cmpd="sng">
                      <a:solidFill>
                        <a:srgbClr val="A6A6A6"/>
                      </a:solidFill>
                      <a:prstDash val="solid"/>
                      <a:round/>
                      <a:headEnd type="none" w="sm" len="sm"/>
                      <a:tailEnd type="none" w="sm" len="sm"/>
                    </a:lnR>
                    <a:lnT w="12700" cap="flat" cmpd="sng">
                      <a:solidFill>
                        <a:srgbClr val="A6A6A6"/>
                      </a:solidFill>
                      <a:prstDash val="solid"/>
                      <a:round/>
                      <a:headEnd type="none" w="sm" len="sm"/>
                      <a:tailEnd type="none" w="sm" len="sm"/>
                    </a:lnT>
                    <a:lnB w="12700" cap="flat" cmpd="sng">
                      <a:solidFill>
                        <a:srgbClr val="A6A6A6"/>
                      </a:solidFill>
                      <a:prstDash val="solid"/>
                      <a:round/>
                      <a:headEnd type="none" w="sm" len="sm"/>
                      <a:tailEnd type="none" w="sm" len="sm"/>
                    </a:lnB>
                    <a:solidFill>
                      <a:srgbClr val="BEBEBE"/>
                    </a:solidFill>
                  </a:tcPr>
                </a:tc>
                <a:tc>
                  <a:txBody>
                    <a:bodyPr/>
                    <a:lstStyle/>
                    <a:p>
                      <a:pPr marL="217804" marR="0" lvl="0" indent="0" algn="l" rtl="0">
                        <a:lnSpc>
                          <a:spcPct val="100000"/>
                        </a:lnSpc>
                        <a:spcBef>
                          <a:spcPts val="0"/>
                        </a:spcBef>
                        <a:spcAft>
                          <a:spcPts val="0"/>
                        </a:spcAft>
                        <a:buNone/>
                      </a:pPr>
                      <a:r>
                        <a:rPr lang="en-US" sz="1600" b="1" u="none" strike="noStrike" cap="none">
                          <a:latin typeface="Calibri"/>
                          <a:ea typeface="Calibri"/>
                          <a:cs typeface="Calibri"/>
                          <a:sym typeface="Calibri"/>
                        </a:rPr>
                        <a:t>Reference Purchase Link</a:t>
                      </a:r>
                      <a:endParaRPr sz="1600" u="none" strike="noStrike" cap="none">
                        <a:latin typeface="Calibri"/>
                        <a:ea typeface="Calibri"/>
                        <a:cs typeface="Calibri"/>
                        <a:sym typeface="Calibri"/>
                      </a:endParaRPr>
                    </a:p>
                  </a:txBody>
                  <a:tcPr marL="0" marR="0" marT="77475" marB="0">
                    <a:lnL w="12700" cap="flat" cmpd="sng">
                      <a:solidFill>
                        <a:srgbClr val="A6A6A6"/>
                      </a:solidFill>
                      <a:prstDash val="solid"/>
                      <a:round/>
                      <a:headEnd type="none" w="sm" len="sm"/>
                      <a:tailEnd type="none" w="sm" len="sm"/>
                    </a:lnL>
                    <a:lnR w="12700" cap="flat" cmpd="sng">
                      <a:solidFill>
                        <a:srgbClr val="A6A6A6"/>
                      </a:solidFill>
                      <a:prstDash val="solid"/>
                      <a:round/>
                      <a:headEnd type="none" w="sm" len="sm"/>
                      <a:tailEnd type="none" w="sm" len="sm"/>
                    </a:lnR>
                    <a:lnT w="12700" cap="flat" cmpd="sng">
                      <a:solidFill>
                        <a:srgbClr val="A6A6A6"/>
                      </a:solidFill>
                      <a:prstDash val="solid"/>
                      <a:round/>
                      <a:headEnd type="none" w="sm" len="sm"/>
                      <a:tailEnd type="none" w="sm" len="sm"/>
                    </a:lnT>
                    <a:lnB w="12700" cap="flat" cmpd="sng">
                      <a:solidFill>
                        <a:srgbClr val="A6A6A6"/>
                      </a:solidFill>
                      <a:prstDash val="solid"/>
                      <a:round/>
                      <a:headEnd type="none" w="sm" len="sm"/>
                      <a:tailEnd type="none" w="sm" len="sm"/>
                    </a:lnB>
                    <a:solidFill>
                      <a:srgbClr val="BEBEBE"/>
                    </a:solidFill>
                  </a:tcPr>
                </a:tc>
                <a:extLst>
                  <a:ext uri="{0D108BD9-81ED-4DB2-BD59-A6C34878D82A}">
                    <a16:rowId xmlns:a16="http://schemas.microsoft.com/office/drawing/2014/main" val="10000"/>
                  </a:ext>
                </a:extLst>
              </a:tr>
              <a:tr h="901575">
                <a:tc>
                  <a:txBody>
                    <a:bodyPr/>
                    <a:lstStyle/>
                    <a:p>
                      <a:pPr marL="0" marR="0" lvl="0" indent="0" algn="l" rtl="0">
                        <a:lnSpc>
                          <a:spcPct val="100000"/>
                        </a:lnSpc>
                        <a:spcBef>
                          <a:spcPts val="0"/>
                        </a:spcBef>
                        <a:spcAft>
                          <a:spcPts val="0"/>
                        </a:spcAft>
                        <a:buNone/>
                      </a:pPr>
                      <a:endParaRPr sz="2150" u="none" strike="noStrike" cap="none">
                        <a:latin typeface="Times New Roman"/>
                        <a:ea typeface="Times New Roman"/>
                        <a:cs typeface="Times New Roman"/>
                        <a:sym typeface="Times New Roman"/>
                      </a:endParaRPr>
                    </a:p>
                    <a:p>
                      <a:pPr marL="0" marR="0" lvl="0" indent="0" algn="ctr" rtl="0">
                        <a:lnSpc>
                          <a:spcPct val="100000"/>
                        </a:lnSpc>
                        <a:spcBef>
                          <a:spcPts val="0"/>
                        </a:spcBef>
                        <a:spcAft>
                          <a:spcPts val="0"/>
                        </a:spcAft>
                        <a:buNone/>
                      </a:pPr>
                      <a:r>
                        <a:rPr lang="en-US" sz="1600" u="none" strike="noStrike" cap="none">
                          <a:latin typeface="Calibri"/>
                          <a:ea typeface="Calibri"/>
                          <a:cs typeface="Calibri"/>
                          <a:sym typeface="Calibri"/>
                        </a:rPr>
                        <a:t>1</a:t>
                      </a:r>
                      <a:endParaRPr sz="1600" u="none" strike="noStrike" cap="none">
                        <a:latin typeface="Calibri"/>
                        <a:ea typeface="Calibri"/>
                        <a:cs typeface="Calibri"/>
                        <a:sym typeface="Calibri"/>
                      </a:endParaRPr>
                    </a:p>
                  </a:txBody>
                  <a:tcPr marL="0" marR="0" marT="2550" marB="0">
                    <a:lnL w="12700" cap="flat" cmpd="sng">
                      <a:solidFill>
                        <a:srgbClr val="A6A6A6"/>
                      </a:solidFill>
                      <a:prstDash val="solid"/>
                      <a:round/>
                      <a:headEnd type="none" w="sm" len="sm"/>
                      <a:tailEnd type="none" w="sm" len="sm"/>
                    </a:lnL>
                    <a:lnR w="12700" cap="flat" cmpd="sng">
                      <a:solidFill>
                        <a:srgbClr val="A6A6A6"/>
                      </a:solidFill>
                      <a:prstDash val="solid"/>
                      <a:round/>
                      <a:headEnd type="none" w="sm" len="sm"/>
                      <a:tailEnd type="none" w="sm" len="sm"/>
                    </a:lnR>
                    <a:lnT w="12700" cap="flat" cmpd="sng">
                      <a:solidFill>
                        <a:srgbClr val="A6A6A6"/>
                      </a:solidFill>
                      <a:prstDash val="solid"/>
                      <a:round/>
                      <a:headEnd type="none" w="sm" len="sm"/>
                      <a:tailEnd type="none" w="sm" len="sm"/>
                    </a:lnT>
                    <a:lnB w="12700" cap="flat" cmpd="sng">
                      <a:solidFill>
                        <a:srgbClr val="A6A6A6"/>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endParaRPr sz="2150" u="none" strike="noStrike" cap="none">
                        <a:latin typeface="Times New Roman"/>
                        <a:ea typeface="Times New Roman"/>
                        <a:cs typeface="Times New Roman"/>
                        <a:sym typeface="Times New Roman"/>
                      </a:endParaRPr>
                    </a:p>
                    <a:p>
                      <a:pPr marL="91440" marR="0" lvl="0" indent="0" algn="l" rtl="0">
                        <a:lnSpc>
                          <a:spcPct val="100000"/>
                        </a:lnSpc>
                        <a:spcBef>
                          <a:spcPts val="0"/>
                        </a:spcBef>
                        <a:spcAft>
                          <a:spcPts val="0"/>
                        </a:spcAft>
                        <a:buNone/>
                      </a:pPr>
                      <a:r>
                        <a:rPr lang="en-US" sz="1600" u="none" strike="noStrike" cap="none">
                          <a:latin typeface="Calibri"/>
                          <a:ea typeface="Calibri"/>
                          <a:cs typeface="Calibri"/>
                          <a:sym typeface="Calibri"/>
                        </a:rPr>
                        <a:t>Bit Driver</a:t>
                      </a:r>
                      <a:endParaRPr sz="1600" u="none" strike="noStrike" cap="none">
                        <a:latin typeface="Calibri"/>
                        <a:ea typeface="Calibri"/>
                        <a:cs typeface="Calibri"/>
                        <a:sym typeface="Calibri"/>
                      </a:endParaRPr>
                    </a:p>
                  </a:txBody>
                  <a:tcPr marL="0" marR="0" marT="2550" marB="0">
                    <a:lnL w="12700" cap="flat" cmpd="sng">
                      <a:solidFill>
                        <a:srgbClr val="A6A6A6"/>
                      </a:solidFill>
                      <a:prstDash val="solid"/>
                      <a:round/>
                      <a:headEnd type="none" w="sm" len="sm"/>
                      <a:tailEnd type="none" w="sm" len="sm"/>
                    </a:lnL>
                    <a:lnR w="12700" cap="flat" cmpd="sng">
                      <a:solidFill>
                        <a:srgbClr val="A6A6A6"/>
                      </a:solidFill>
                      <a:prstDash val="solid"/>
                      <a:round/>
                      <a:headEnd type="none" w="sm" len="sm"/>
                      <a:tailEnd type="none" w="sm" len="sm"/>
                    </a:lnR>
                    <a:lnT w="12700" cap="flat" cmpd="sng">
                      <a:solidFill>
                        <a:srgbClr val="A6A6A6"/>
                      </a:solidFill>
                      <a:prstDash val="solid"/>
                      <a:round/>
                      <a:headEnd type="none" w="sm" len="sm"/>
                      <a:tailEnd type="none" w="sm" len="sm"/>
                    </a:lnT>
                    <a:lnB w="12700" cap="flat" cmpd="sng">
                      <a:solidFill>
                        <a:srgbClr val="A6A6A6"/>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endParaRPr sz="2150" u="none" strike="noStrike" cap="none">
                        <a:latin typeface="Times New Roman"/>
                        <a:ea typeface="Times New Roman"/>
                        <a:cs typeface="Times New Roman"/>
                        <a:sym typeface="Times New Roman"/>
                      </a:endParaRPr>
                    </a:p>
                    <a:p>
                      <a:pPr marL="0" marR="0" lvl="0" indent="0" algn="ctr" rtl="0">
                        <a:lnSpc>
                          <a:spcPct val="100000"/>
                        </a:lnSpc>
                        <a:spcBef>
                          <a:spcPts val="0"/>
                        </a:spcBef>
                        <a:spcAft>
                          <a:spcPts val="0"/>
                        </a:spcAft>
                        <a:buNone/>
                      </a:pPr>
                      <a:r>
                        <a:rPr lang="en-US" sz="1600" u="none" strike="noStrike" cap="none">
                          <a:latin typeface="Calibri"/>
                          <a:ea typeface="Calibri"/>
                          <a:cs typeface="Calibri"/>
                          <a:sym typeface="Calibri"/>
                        </a:rPr>
                        <a:t>1 Nos.</a:t>
                      </a:r>
                      <a:endParaRPr sz="1600" u="none" strike="noStrike" cap="none">
                        <a:latin typeface="Calibri"/>
                        <a:ea typeface="Calibri"/>
                        <a:cs typeface="Calibri"/>
                        <a:sym typeface="Calibri"/>
                      </a:endParaRPr>
                    </a:p>
                  </a:txBody>
                  <a:tcPr marL="0" marR="0" marT="2550" marB="0">
                    <a:lnL w="12700" cap="flat" cmpd="sng">
                      <a:solidFill>
                        <a:srgbClr val="A6A6A6"/>
                      </a:solidFill>
                      <a:prstDash val="solid"/>
                      <a:round/>
                      <a:headEnd type="none" w="sm" len="sm"/>
                      <a:tailEnd type="none" w="sm" len="sm"/>
                    </a:lnL>
                    <a:lnR w="12700" cap="flat" cmpd="sng">
                      <a:solidFill>
                        <a:srgbClr val="A6A6A6"/>
                      </a:solidFill>
                      <a:prstDash val="solid"/>
                      <a:round/>
                      <a:headEnd type="none" w="sm" len="sm"/>
                      <a:tailEnd type="none" w="sm" len="sm"/>
                    </a:lnR>
                    <a:lnT w="12700" cap="flat" cmpd="sng">
                      <a:solidFill>
                        <a:srgbClr val="A6A6A6"/>
                      </a:solidFill>
                      <a:prstDash val="solid"/>
                      <a:round/>
                      <a:headEnd type="none" w="sm" len="sm"/>
                      <a:tailEnd type="none" w="sm" len="sm"/>
                    </a:lnT>
                    <a:lnB w="12700" cap="flat" cmpd="sng">
                      <a:solidFill>
                        <a:srgbClr val="A6A6A6"/>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endParaRPr sz="1200" u="none" strike="noStrike" cap="none">
                        <a:latin typeface="Times New Roman"/>
                        <a:ea typeface="Times New Roman"/>
                        <a:cs typeface="Times New Roman"/>
                        <a:sym typeface="Times New Roman"/>
                      </a:endParaRPr>
                    </a:p>
                  </a:txBody>
                  <a:tcPr marL="0" marR="0" marT="0" marB="0">
                    <a:lnL w="12700" cap="flat" cmpd="sng">
                      <a:solidFill>
                        <a:srgbClr val="A6A6A6"/>
                      </a:solidFill>
                      <a:prstDash val="solid"/>
                      <a:round/>
                      <a:headEnd type="none" w="sm" len="sm"/>
                      <a:tailEnd type="none" w="sm" len="sm"/>
                    </a:lnL>
                    <a:lnR w="12700" cap="flat" cmpd="sng">
                      <a:solidFill>
                        <a:srgbClr val="A6A6A6"/>
                      </a:solidFill>
                      <a:prstDash val="solid"/>
                      <a:round/>
                      <a:headEnd type="none" w="sm" len="sm"/>
                      <a:tailEnd type="none" w="sm" len="sm"/>
                    </a:lnR>
                    <a:lnT w="12700" cap="flat" cmpd="sng">
                      <a:solidFill>
                        <a:srgbClr val="A6A6A6"/>
                      </a:solidFill>
                      <a:prstDash val="solid"/>
                      <a:round/>
                      <a:headEnd type="none" w="sm" len="sm"/>
                      <a:tailEnd type="none" w="sm" len="sm"/>
                    </a:lnT>
                    <a:lnB w="12700" cap="flat" cmpd="sng">
                      <a:solidFill>
                        <a:srgbClr val="A6A6A6"/>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endParaRPr sz="1450" u="none" strike="noStrike" cap="none">
                        <a:latin typeface="Times New Roman"/>
                        <a:ea typeface="Times New Roman"/>
                        <a:cs typeface="Times New Roman"/>
                        <a:sym typeface="Times New Roman"/>
                      </a:endParaRPr>
                    </a:p>
                    <a:p>
                      <a:pPr marL="92075" marR="93345" lvl="0" indent="0" algn="l" rtl="0">
                        <a:lnSpc>
                          <a:spcPct val="100000"/>
                        </a:lnSpc>
                        <a:spcBef>
                          <a:spcPts val="0"/>
                        </a:spcBef>
                        <a:spcAft>
                          <a:spcPts val="0"/>
                        </a:spcAft>
                        <a:buNone/>
                      </a:pPr>
                      <a:r>
                        <a:rPr lang="en-US" sz="1000" u="sng" strike="noStrike" cap="none">
                          <a:solidFill>
                            <a:srgbClr val="0462C1"/>
                          </a:solidFill>
                          <a:latin typeface="Calibri"/>
                          <a:ea typeface="Calibri"/>
                          <a:cs typeface="Calibri"/>
                          <a:sym typeface="Calibri"/>
                          <a:hlinkClick r:id="rId3">
                            <a:extLst>
                              <a:ext uri="{A12FA001-AC4F-418D-AE19-62706E023703}">
                                <ahyp:hlinkClr xmlns:ahyp="http://schemas.microsoft.com/office/drawing/2018/hyperlinkcolor" val="tx"/>
                              </a:ext>
                            </a:extLst>
                          </a:hlinkClick>
                        </a:rPr>
                        <a:t>https://www.lowes.com/pd/LENOX-6-Piece-  Plastic-Handle-Magnetic-Multi-Bit-  Screwdriver-Set/1000498761</a:t>
                      </a:r>
                      <a:endParaRPr sz="1000" u="none" strike="noStrike" cap="none">
                        <a:latin typeface="Calibri"/>
                        <a:ea typeface="Calibri"/>
                        <a:cs typeface="Calibri"/>
                        <a:sym typeface="Calibri"/>
                      </a:endParaRPr>
                    </a:p>
                  </a:txBody>
                  <a:tcPr marL="0" marR="0" marT="2550" marB="0">
                    <a:lnL w="12700" cap="flat" cmpd="sng">
                      <a:solidFill>
                        <a:srgbClr val="A6A6A6"/>
                      </a:solidFill>
                      <a:prstDash val="solid"/>
                      <a:round/>
                      <a:headEnd type="none" w="sm" len="sm"/>
                      <a:tailEnd type="none" w="sm" len="sm"/>
                    </a:lnL>
                    <a:lnR w="12700" cap="flat" cmpd="sng">
                      <a:solidFill>
                        <a:srgbClr val="A6A6A6"/>
                      </a:solidFill>
                      <a:prstDash val="solid"/>
                      <a:round/>
                      <a:headEnd type="none" w="sm" len="sm"/>
                      <a:tailEnd type="none" w="sm" len="sm"/>
                    </a:lnR>
                    <a:lnT w="12700" cap="flat" cmpd="sng">
                      <a:solidFill>
                        <a:srgbClr val="A6A6A6"/>
                      </a:solidFill>
                      <a:prstDash val="solid"/>
                      <a:round/>
                      <a:headEnd type="none" w="sm" len="sm"/>
                      <a:tailEnd type="none" w="sm" len="sm"/>
                    </a:lnT>
                    <a:lnB w="12700" cap="flat" cmpd="sng">
                      <a:solidFill>
                        <a:srgbClr val="A6A6A6"/>
                      </a:solidFill>
                      <a:prstDash val="solid"/>
                      <a:round/>
                      <a:headEnd type="none" w="sm" len="sm"/>
                      <a:tailEnd type="none" w="sm" len="sm"/>
                    </a:lnB>
                  </a:tcPr>
                </a:tc>
                <a:extLst>
                  <a:ext uri="{0D108BD9-81ED-4DB2-BD59-A6C34878D82A}">
                    <a16:rowId xmlns:a16="http://schemas.microsoft.com/office/drawing/2014/main" val="10001"/>
                  </a:ext>
                </a:extLst>
              </a:tr>
              <a:tr h="1005850">
                <a:tc>
                  <a:txBody>
                    <a:bodyPr/>
                    <a:lstStyle/>
                    <a:p>
                      <a:pPr marL="0" marR="0" lvl="0" indent="0" algn="l" rtl="0">
                        <a:lnSpc>
                          <a:spcPct val="100000"/>
                        </a:lnSpc>
                        <a:spcBef>
                          <a:spcPts val="0"/>
                        </a:spcBef>
                        <a:spcAft>
                          <a:spcPts val="0"/>
                        </a:spcAft>
                        <a:buNone/>
                      </a:pPr>
                      <a:endParaRPr sz="1600" u="none" strike="noStrike" cap="none">
                        <a:latin typeface="Times New Roman"/>
                        <a:ea typeface="Times New Roman"/>
                        <a:cs typeface="Times New Roman"/>
                        <a:sym typeface="Times New Roman"/>
                      </a:endParaRPr>
                    </a:p>
                    <a:p>
                      <a:pPr marL="0" marR="0" lvl="0" indent="0" algn="ctr" rtl="0">
                        <a:lnSpc>
                          <a:spcPct val="100000"/>
                        </a:lnSpc>
                        <a:spcBef>
                          <a:spcPts val="1065"/>
                        </a:spcBef>
                        <a:spcAft>
                          <a:spcPts val="0"/>
                        </a:spcAft>
                        <a:buNone/>
                      </a:pPr>
                      <a:r>
                        <a:rPr lang="en-US" sz="1600" u="none" strike="noStrike" cap="none">
                          <a:latin typeface="Calibri"/>
                          <a:ea typeface="Calibri"/>
                          <a:cs typeface="Calibri"/>
                          <a:sym typeface="Calibri"/>
                        </a:rPr>
                        <a:t>2</a:t>
                      </a:r>
                      <a:endParaRPr sz="1600" u="none" strike="noStrike" cap="none">
                        <a:latin typeface="Calibri"/>
                        <a:ea typeface="Calibri"/>
                        <a:cs typeface="Calibri"/>
                        <a:sym typeface="Calibri"/>
                      </a:endParaRPr>
                    </a:p>
                  </a:txBody>
                  <a:tcPr marL="0" marR="0" marT="0" marB="0">
                    <a:lnL w="12700" cap="flat" cmpd="sng">
                      <a:solidFill>
                        <a:srgbClr val="A6A6A6"/>
                      </a:solidFill>
                      <a:prstDash val="solid"/>
                      <a:round/>
                      <a:headEnd type="none" w="sm" len="sm"/>
                      <a:tailEnd type="none" w="sm" len="sm"/>
                    </a:lnL>
                    <a:lnR w="12700" cap="flat" cmpd="sng">
                      <a:solidFill>
                        <a:srgbClr val="A6A6A6"/>
                      </a:solidFill>
                      <a:prstDash val="solid"/>
                      <a:round/>
                      <a:headEnd type="none" w="sm" len="sm"/>
                      <a:tailEnd type="none" w="sm" len="sm"/>
                    </a:lnR>
                    <a:lnT w="12700" cap="flat" cmpd="sng">
                      <a:solidFill>
                        <a:srgbClr val="A6A6A6"/>
                      </a:solidFill>
                      <a:prstDash val="solid"/>
                      <a:round/>
                      <a:headEnd type="none" w="sm" len="sm"/>
                      <a:tailEnd type="none" w="sm" len="sm"/>
                    </a:lnT>
                    <a:lnB w="12700" cap="flat" cmpd="sng">
                      <a:solidFill>
                        <a:srgbClr val="A6A6A6"/>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endParaRPr sz="1600" u="none" strike="noStrike" cap="none">
                        <a:latin typeface="Times New Roman"/>
                        <a:ea typeface="Times New Roman"/>
                        <a:cs typeface="Times New Roman"/>
                        <a:sym typeface="Times New Roman"/>
                      </a:endParaRPr>
                    </a:p>
                    <a:p>
                      <a:pPr marL="91440" marR="0" lvl="0" indent="0" algn="l" rtl="0">
                        <a:lnSpc>
                          <a:spcPct val="100000"/>
                        </a:lnSpc>
                        <a:spcBef>
                          <a:spcPts val="1065"/>
                        </a:spcBef>
                        <a:spcAft>
                          <a:spcPts val="0"/>
                        </a:spcAft>
                        <a:buNone/>
                      </a:pPr>
                      <a:r>
                        <a:rPr lang="en-US" sz="1600" u="none" strike="noStrike" cap="none">
                          <a:latin typeface="Calibri"/>
                          <a:ea typeface="Calibri"/>
                          <a:cs typeface="Calibri"/>
                          <a:sym typeface="Calibri"/>
                        </a:rPr>
                        <a:t>Bit adaptor</a:t>
                      </a:r>
                      <a:endParaRPr sz="1600" u="none" strike="noStrike" cap="none">
                        <a:latin typeface="Calibri"/>
                        <a:ea typeface="Calibri"/>
                        <a:cs typeface="Calibri"/>
                        <a:sym typeface="Calibri"/>
                      </a:endParaRPr>
                    </a:p>
                  </a:txBody>
                  <a:tcPr marL="0" marR="0" marT="0" marB="0">
                    <a:lnL w="12700" cap="flat" cmpd="sng">
                      <a:solidFill>
                        <a:srgbClr val="A6A6A6"/>
                      </a:solidFill>
                      <a:prstDash val="solid"/>
                      <a:round/>
                      <a:headEnd type="none" w="sm" len="sm"/>
                      <a:tailEnd type="none" w="sm" len="sm"/>
                    </a:lnL>
                    <a:lnR w="12700" cap="flat" cmpd="sng">
                      <a:solidFill>
                        <a:srgbClr val="A6A6A6"/>
                      </a:solidFill>
                      <a:prstDash val="solid"/>
                      <a:round/>
                      <a:headEnd type="none" w="sm" len="sm"/>
                      <a:tailEnd type="none" w="sm" len="sm"/>
                    </a:lnR>
                    <a:lnT w="12700" cap="flat" cmpd="sng">
                      <a:solidFill>
                        <a:srgbClr val="A6A6A6"/>
                      </a:solidFill>
                      <a:prstDash val="solid"/>
                      <a:round/>
                      <a:headEnd type="none" w="sm" len="sm"/>
                      <a:tailEnd type="none" w="sm" len="sm"/>
                    </a:lnT>
                    <a:lnB w="12700" cap="flat" cmpd="sng">
                      <a:solidFill>
                        <a:srgbClr val="A6A6A6"/>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endParaRPr sz="1600" u="none" strike="noStrike" cap="none">
                        <a:latin typeface="Times New Roman"/>
                        <a:ea typeface="Times New Roman"/>
                        <a:cs typeface="Times New Roman"/>
                        <a:sym typeface="Times New Roman"/>
                      </a:endParaRPr>
                    </a:p>
                    <a:p>
                      <a:pPr marL="0" marR="0" lvl="0" indent="0" algn="ctr" rtl="0">
                        <a:lnSpc>
                          <a:spcPct val="100000"/>
                        </a:lnSpc>
                        <a:spcBef>
                          <a:spcPts val="1065"/>
                        </a:spcBef>
                        <a:spcAft>
                          <a:spcPts val="0"/>
                        </a:spcAft>
                        <a:buNone/>
                      </a:pPr>
                      <a:r>
                        <a:rPr lang="en-US" sz="1600" u="none" strike="noStrike" cap="none">
                          <a:latin typeface="Calibri"/>
                          <a:ea typeface="Calibri"/>
                          <a:cs typeface="Calibri"/>
                          <a:sym typeface="Calibri"/>
                        </a:rPr>
                        <a:t>1 Nos.</a:t>
                      </a:r>
                      <a:endParaRPr sz="1600" u="none" strike="noStrike" cap="none">
                        <a:latin typeface="Calibri"/>
                        <a:ea typeface="Calibri"/>
                        <a:cs typeface="Calibri"/>
                        <a:sym typeface="Calibri"/>
                      </a:endParaRPr>
                    </a:p>
                  </a:txBody>
                  <a:tcPr marL="0" marR="0" marT="0" marB="0">
                    <a:lnL w="12700" cap="flat" cmpd="sng">
                      <a:solidFill>
                        <a:srgbClr val="A6A6A6"/>
                      </a:solidFill>
                      <a:prstDash val="solid"/>
                      <a:round/>
                      <a:headEnd type="none" w="sm" len="sm"/>
                      <a:tailEnd type="none" w="sm" len="sm"/>
                    </a:lnL>
                    <a:lnR w="12700" cap="flat" cmpd="sng">
                      <a:solidFill>
                        <a:srgbClr val="A6A6A6"/>
                      </a:solidFill>
                      <a:prstDash val="solid"/>
                      <a:round/>
                      <a:headEnd type="none" w="sm" len="sm"/>
                      <a:tailEnd type="none" w="sm" len="sm"/>
                    </a:lnR>
                    <a:lnT w="12700" cap="flat" cmpd="sng">
                      <a:solidFill>
                        <a:srgbClr val="A6A6A6"/>
                      </a:solidFill>
                      <a:prstDash val="solid"/>
                      <a:round/>
                      <a:headEnd type="none" w="sm" len="sm"/>
                      <a:tailEnd type="none" w="sm" len="sm"/>
                    </a:lnT>
                    <a:lnB w="12700" cap="flat" cmpd="sng">
                      <a:solidFill>
                        <a:srgbClr val="A6A6A6"/>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endParaRPr sz="1200" u="none" strike="noStrike" cap="none">
                        <a:latin typeface="Times New Roman"/>
                        <a:ea typeface="Times New Roman"/>
                        <a:cs typeface="Times New Roman"/>
                        <a:sym typeface="Times New Roman"/>
                      </a:endParaRPr>
                    </a:p>
                  </a:txBody>
                  <a:tcPr marL="0" marR="0" marT="0" marB="0">
                    <a:lnL w="12700" cap="flat" cmpd="sng">
                      <a:solidFill>
                        <a:srgbClr val="A6A6A6"/>
                      </a:solidFill>
                      <a:prstDash val="solid"/>
                      <a:round/>
                      <a:headEnd type="none" w="sm" len="sm"/>
                      <a:tailEnd type="none" w="sm" len="sm"/>
                    </a:lnL>
                    <a:lnR w="12700" cap="flat" cmpd="sng">
                      <a:solidFill>
                        <a:srgbClr val="A6A6A6"/>
                      </a:solidFill>
                      <a:prstDash val="solid"/>
                      <a:round/>
                      <a:headEnd type="none" w="sm" len="sm"/>
                      <a:tailEnd type="none" w="sm" len="sm"/>
                    </a:lnR>
                    <a:lnT w="12700" cap="flat" cmpd="sng">
                      <a:solidFill>
                        <a:srgbClr val="A6A6A6"/>
                      </a:solidFill>
                      <a:prstDash val="solid"/>
                      <a:round/>
                      <a:headEnd type="none" w="sm" len="sm"/>
                      <a:tailEnd type="none" w="sm" len="sm"/>
                    </a:lnT>
                    <a:lnB w="12700" cap="flat" cmpd="sng">
                      <a:solidFill>
                        <a:srgbClr val="A6A6A6"/>
                      </a:solidFill>
                      <a:prstDash val="solid"/>
                      <a:round/>
                      <a:headEnd type="none" w="sm" len="sm"/>
                      <a:tailEnd type="none" w="sm" len="sm"/>
                    </a:lnB>
                  </a:tcPr>
                </a:tc>
                <a:tc>
                  <a:txBody>
                    <a:bodyPr/>
                    <a:lstStyle/>
                    <a:p>
                      <a:pPr marL="92075" marR="120014" lvl="0" indent="0" algn="l" rtl="0">
                        <a:lnSpc>
                          <a:spcPct val="100000"/>
                        </a:lnSpc>
                        <a:spcBef>
                          <a:spcPts val="0"/>
                        </a:spcBef>
                        <a:spcAft>
                          <a:spcPts val="0"/>
                        </a:spcAft>
                        <a:buNone/>
                      </a:pPr>
                      <a:r>
                        <a:rPr lang="en-US" sz="1000" u="sng" strike="noStrike" cap="none">
                          <a:solidFill>
                            <a:srgbClr val="0462C1"/>
                          </a:solidFill>
                          <a:latin typeface="Calibri"/>
                          <a:ea typeface="Calibri"/>
                          <a:cs typeface="Calibri"/>
                          <a:sym typeface="Calibri"/>
                          <a:hlinkClick r:id="rId4">
                            <a:extLst>
                              <a:ext uri="{A12FA001-AC4F-418D-AE19-62706E023703}">
                                <ahyp:hlinkClr xmlns:ahyp="http://schemas.microsoft.com/office/drawing/2018/hyperlinkcolor" val="tx"/>
                              </a:ext>
                            </a:extLst>
                          </a:hlinkClick>
                        </a:rPr>
                        <a:t>https://www.amazon.com/uxcell-4-Inch-  Drive-Socket-  Steel/dp/B07BHFWKDK/ref=sr_1_11?dchild</a:t>
                      </a:r>
                      <a:endParaRPr sz="1000" u="none" strike="noStrike" cap="none">
                        <a:latin typeface="Calibri"/>
                        <a:ea typeface="Calibri"/>
                        <a:cs typeface="Calibri"/>
                        <a:sym typeface="Calibri"/>
                      </a:endParaRPr>
                    </a:p>
                    <a:p>
                      <a:pPr marL="92075" marR="118745" lvl="0" indent="0" algn="l" rtl="0">
                        <a:lnSpc>
                          <a:spcPct val="100000"/>
                        </a:lnSpc>
                        <a:spcBef>
                          <a:spcPts val="0"/>
                        </a:spcBef>
                        <a:spcAft>
                          <a:spcPts val="0"/>
                        </a:spcAft>
                        <a:buNone/>
                      </a:pPr>
                      <a:r>
                        <a:rPr lang="en-US" sz="1000" u="sng" strike="noStrike" cap="none">
                          <a:solidFill>
                            <a:srgbClr val="0462C1"/>
                          </a:solidFill>
                          <a:latin typeface="Calibri"/>
                          <a:ea typeface="Calibri"/>
                          <a:cs typeface="Calibri"/>
                          <a:sym typeface="Calibri"/>
                          <a:hlinkClick r:id="rId4">
                            <a:extLst>
                              <a:ext uri="{A12FA001-AC4F-418D-AE19-62706E023703}">
                                <ahyp:hlinkClr xmlns:ahyp="http://schemas.microsoft.com/office/drawing/2018/hyperlinkcolor" val="tx"/>
                              </a:ext>
                            </a:extLst>
                          </a:hlinkClick>
                        </a:rPr>
                        <a:t>=1&amp;keywords=1%2F4-  Inch+Drive+8mm+Hex+Bit+Socket&amp;qid=159  4815613&amp;sr=8-11</a:t>
                      </a:r>
                      <a:endParaRPr sz="1000" u="none" strike="noStrike" cap="none">
                        <a:latin typeface="Calibri"/>
                        <a:ea typeface="Calibri"/>
                        <a:cs typeface="Calibri"/>
                        <a:sym typeface="Calibri"/>
                      </a:endParaRPr>
                    </a:p>
                  </a:txBody>
                  <a:tcPr marL="0" marR="0" marT="38100" marB="0">
                    <a:lnL w="12700" cap="flat" cmpd="sng">
                      <a:solidFill>
                        <a:srgbClr val="A6A6A6"/>
                      </a:solidFill>
                      <a:prstDash val="solid"/>
                      <a:round/>
                      <a:headEnd type="none" w="sm" len="sm"/>
                      <a:tailEnd type="none" w="sm" len="sm"/>
                    </a:lnL>
                    <a:lnR w="12700" cap="flat" cmpd="sng">
                      <a:solidFill>
                        <a:srgbClr val="A6A6A6"/>
                      </a:solidFill>
                      <a:prstDash val="solid"/>
                      <a:round/>
                      <a:headEnd type="none" w="sm" len="sm"/>
                      <a:tailEnd type="none" w="sm" len="sm"/>
                    </a:lnR>
                    <a:lnT w="12700" cap="flat" cmpd="sng">
                      <a:solidFill>
                        <a:srgbClr val="A6A6A6"/>
                      </a:solidFill>
                      <a:prstDash val="solid"/>
                      <a:round/>
                      <a:headEnd type="none" w="sm" len="sm"/>
                      <a:tailEnd type="none" w="sm" len="sm"/>
                    </a:lnT>
                    <a:lnB w="12700" cap="flat" cmpd="sng">
                      <a:solidFill>
                        <a:srgbClr val="A6A6A6"/>
                      </a:solidFill>
                      <a:prstDash val="solid"/>
                      <a:round/>
                      <a:headEnd type="none" w="sm" len="sm"/>
                      <a:tailEnd type="none" w="sm" len="sm"/>
                    </a:lnB>
                  </a:tcPr>
                </a:tc>
                <a:extLst>
                  <a:ext uri="{0D108BD9-81ED-4DB2-BD59-A6C34878D82A}">
                    <a16:rowId xmlns:a16="http://schemas.microsoft.com/office/drawing/2014/main" val="10002"/>
                  </a:ext>
                </a:extLst>
              </a:tr>
              <a:tr h="901450">
                <a:tc>
                  <a:txBody>
                    <a:bodyPr/>
                    <a:lstStyle/>
                    <a:p>
                      <a:pPr marL="0" marR="0" lvl="0" indent="0" algn="l" rtl="0">
                        <a:lnSpc>
                          <a:spcPct val="100000"/>
                        </a:lnSpc>
                        <a:spcBef>
                          <a:spcPts val="0"/>
                        </a:spcBef>
                        <a:spcAft>
                          <a:spcPts val="0"/>
                        </a:spcAft>
                        <a:buNone/>
                      </a:pPr>
                      <a:endParaRPr sz="2150" u="none" strike="noStrike" cap="none">
                        <a:latin typeface="Times New Roman"/>
                        <a:ea typeface="Times New Roman"/>
                        <a:cs typeface="Times New Roman"/>
                        <a:sym typeface="Times New Roman"/>
                      </a:endParaRPr>
                    </a:p>
                    <a:p>
                      <a:pPr marL="0" marR="0" lvl="0" indent="0" algn="ctr" rtl="0">
                        <a:lnSpc>
                          <a:spcPct val="100000"/>
                        </a:lnSpc>
                        <a:spcBef>
                          <a:spcPts val="0"/>
                        </a:spcBef>
                        <a:spcAft>
                          <a:spcPts val="0"/>
                        </a:spcAft>
                        <a:buNone/>
                      </a:pPr>
                      <a:r>
                        <a:rPr lang="en-US" sz="1600" u="none" strike="noStrike" cap="none">
                          <a:latin typeface="Calibri"/>
                          <a:ea typeface="Calibri"/>
                          <a:cs typeface="Calibri"/>
                          <a:sym typeface="Calibri"/>
                        </a:rPr>
                        <a:t>3</a:t>
                      </a:r>
                      <a:endParaRPr sz="1600" u="none" strike="noStrike" cap="none">
                        <a:latin typeface="Calibri"/>
                        <a:ea typeface="Calibri"/>
                        <a:cs typeface="Calibri"/>
                        <a:sym typeface="Calibri"/>
                      </a:endParaRPr>
                    </a:p>
                  </a:txBody>
                  <a:tcPr marL="0" marR="0" marT="3175" marB="0">
                    <a:lnL w="12700" cap="flat" cmpd="sng">
                      <a:solidFill>
                        <a:srgbClr val="A6A6A6"/>
                      </a:solidFill>
                      <a:prstDash val="solid"/>
                      <a:round/>
                      <a:headEnd type="none" w="sm" len="sm"/>
                      <a:tailEnd type="none" w="sm" len="sm"/>
                    </a:lnL>
                    <a:lnR w="12700" cap="flat" cmpd="sng">
                      <a:solidFill>
                        <a:srgbClr val="A6A6A6"/>
                      </a:solidFill>
                      <a:prstDash val="solid"/>
                      <a:round/>
                      <a:headEnd type="none" w="sm" len="sm"/>
                      <a:tailEnd type="none" w="sm" len="sm"/>
                    </a:lnR>
                    <a:lnT w="12700" cap="flat" cmpd="sng">
                      <a:solidFill>
                        <a:srgbClr val="A6A6A6"/>
                      </a:solidFill>
                      <a:prstDash val="solid"/>
                      <a:round/>
                      <a:headEnd type="none" w="sm" len="sm"/>
                      <a:tailEnd type="none" w="sm" len="sm"/>
                    </a:lnT>
                    <a:lnB w="12700" cap="flat" cmpd="sng">
                      <a:solidFill>
                        <a:srgbClr val="A6A6A6"/>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endParaRPr sz="2150" u="none" strike="noStrike" cap="none">
                        <a:latin typeface="Times New Roman"/>
                        <a:ea typeface="Times New Roman"/>
                        <a:cs typeface="Times New Roman"/>
                        <a:sym typeface="Times New Roman"/>
                      </a:endParaRPr>
                    </a:p>
                    <a:p>
                      <a:pPr marL="91440" marR="0" lvl="0" indent="0" algn="l" rtl="0">
                        <a:lnSpc>
                          <a:spcPct val="100000"/>
                        </a:lnSpc>
                        <a:spcBef>
                          <a:spcPts val="0"/>
                        </a:spcBef>
                        <a:spcAft>
                          <a:spcPts val="0"/>
                        </a:spcAft>
                        <a:buNone/>
                      </a:pPr>
                      <a:r>
                        <a:rPr lang="en-US" sz="1600" u="none" strike="noStrike" cap="none">
                          <a:latin typeface="Calibri"/>
                          <a:ea typeface="Calibri"/>
                          <a:cs typeface="Calibri"/>
                          <a:sym typeface="Calibri"/>
                        </a:rPr>
                        <a:t>Hex Metric M3, bit</a:t>
                      </a:r>
                      <a:endParaRPr sz="1600" u="none" strike="noStrike" cap="none">
                        <a:latin typeface="Calibri"/>
                        <a:ea typeface="Calibri"/>
                        <a:cs typeface="Calibri"/>
                        <a:sym typeface="Calibri"/>
                      </a:endParaRPr>
                    </a:p>
                  </a:txBody>
                  <a:tcPr marL="0" marR="0" marT="3175" marB="0">
                    <a:lnL w="12700" cap="flat" cmpd="sng">
                      <a:solidFill>
                        <a:srgbClr val="A6A6A6"/>
                      </a:solidFill>
                      <a:prstDash val="solid"/>
                      <a:round/>
                      <a:headEnd type="none" w="sm" len="sm"/>
                      <a:tailEnd type="none" w="sm" len="sm"/>
                    </a:lnL>
                    <a:lnR w="12700" cap="flat" cmpd="sng">
                      <a:solidFill>
                        <a:srgbClr val="A6A6A6"/>
                      </a:solidFill>
                      <a:prstDash val="solid"/>
                      <a:round/>
                      <a:headEnd type="none" w="sm" len="sm"/>
                      <a:tailEnd type="none" w="sm" len="sm"/>
                    </a:lnR>
                    <a:lnT w="12700" cap="flat" cmpd="sng">
                      <a:solidFill>
                        <a:srgbClr val="A6A6A6"/>
                      </a:solidFill>
                      <a:prstDash val="solid"/>
                      <a:round/>
                      <a:headEnd type="none" w="sm" len="sm"/>
                      <a:tailEnd type="none" w="sm" len="sm"/>
                    </a:lnT>
                    <a:lnB w="12700" cap="flat" cmpd="sng">
                      <a:solidFill>
                        <a:srgbClr val="A6A6A6"/>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endParaRPr sz="2150" u="none" strike="noStrike" cap="none">
                        <a:latin typeface="Times New Roman"/>
                        <a:ea typeface="Times New Roman"/>
                        <a:cs typeface="Times New Roman"/>
                        <a:sym typeface="Times New Roman"/>
                      </a:endParaRPr>
                    </a:p>
                    <a:p>
                      <a:pPr marL="0" marR="0" lvl="0" indent="0" algn="ctr" rtl="0">
                        <a:lnSpc>
                          <a:spcPct val="100000"/>
                        </a:lnSpc>
                        <a:spcBef>
                          <a:spcPts val="0"/>
                        </a:spcBef>
                        <a:spcAft>
                          <a:spcPts val="0"/>
                        </a:spcAft>
                        <a:buNone/>
                      </a:pPr>
                      <a:r>
                        <a:rPr lang="en-US" sz="1600" u="none" strike="noStrike" cap="none">
                          <a:latin typeface="Calibri"/>
                          <a:ea typeface="Calibri"/>
                          <a:cs typeface="Calibri"/>
                          <a:sym typeface="Calibri"/>
                        </a:rPr>
                        <a:t>1 Nos.</a:t>
                      </a:r>
                      <a:endParaRPr sz="1600" u="none" strike="noStrike" cap="none">
                        <a:latin typeface="Calibri"/>
                        <a:ea typeface="Calibri"/>
                        <a:cs typeface="Calibri"/>
                        <a:sym typeface="Calibri"/>
                      </a:endParaRPr>
                    </a:p>
                  </a:txBody>
                  <a:tcPr marL="0" marR="0" marT="3175" marB="0">
                    <a:lnL w="12700" cap="flat" cmpd="sng">
                      <a:solidFill>
                        <a:srgbClr val="A6A6A6"/>
                      </a:solidFill>
                      <a:prstDash val="solid"/>
                      <a:round/>
                      <a:headEnd type="none" w="sm" len="sm"/>
                      <a:tailEnd type="none" w="sm" len="sm"/>
                    </a:lnL>
                    <a:lnR w="12700" cap="flat" cmpd="sng">
                      <a:solidFill>
                        <a:srgbClr val="A6A6A6"/>
                      </a:solidFill>
                      <a:prstDash val="solid"/>
                      <a:round/>
                      <a:headEnd type="none" w="sm" len="sm"/>
                      <a:tailEnd type="none" w="sm" len="sm"/>
                    </a:lnR>
                    <a:lnT w="12700" cap="flat" cmpd="sng">
                      <a:solidFill>
                        <a:srgbClr val="A6A6A6"/>
                      </a:solidFill>
                      <a:prstDash val="solid"/>
                      <a:round/>
                      <a:headEnd type="none" w="sm" len="sm"/>
                      <a:tailEnd type="none" w="sm" len="sm"/>
                    </a:lnT>
                    <a:lnB w="12700" cap="flat" cmpd="sng">
                      <a:solidFill>
                        <a:srgbClr val="A6A6A6"/>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endParaRPr sz="1200" u="none" strike="noStrike" cap="none">
                        <a:latin typeface="Times New Roman"/>
                        <a:ea typeface="Times New Roman"/>
                        <a:cs typeface="Times New Roman"/>
                        <a:sym typeface="Times New Roman"/>
                      </a:endParaRPr>
                    </a:p>
                  </a:txBody>
                  <a:tcPr marL="0" marR="0" marT="0" marB="0">
                    <a:lnL w="12700" cap="flat" cmpd="sng">
                      <a:solidFill>
                        <a:srgbClr val="A6A6A6"/>
                      </a:solidFill>
                      <a:prstDash val="solid"/>
                      <a:round/>
                      <a:headEnd type="none" w="sm" len="sm"/>
                      <a:tailEnd type="none" w="sm" len="sm"/>
                    </a:lnL>
                    <a:lnR w="12700" cap="flat" cmpd="sng">
                      <a:solidFill>
                        <a:srgbClr val="A6A6A6"/>
                      </a:solidFill>
                      <a:prstDash val="solid"/>
                      <a:round/>
                      <a:headEnd type="none" w="sm" len="sm"/>
                      <a:tailEnd type="none" w="sm" len="sm"/>
                    </a:lnR>
                    <a:lnT w="12700" cap="flat" cmpd="sng">
                      <a:solidFill>
                        <a:srgbClr val="A6A6A6"/>
                      </a:solidFill>
                      <a:prstDash val="solid"/>
                      <a:round/>
                      <a:headEnd type="none" w="sm" len="sm"/>
                      <a:tailEnd type="none" w="sm" len="sm"/>
                    </a:lnT>
                    <a:lnB w="12700" cap="flat" cmpd="sng">
                      <a:solidFill>
                        <a:srgbClr val="A6A6A6"/>
                      </a:solidFill>
                      <a:prstDash val="solid"/>
                      <a:round/>
                      <a:headEnd type="none" w="sm" len="sm"/>
                      <a:tailEnd type="none" w="sm" len="sm"/>
                    </a:lnB>
                  </a:tcPr>
                </a:tc>
                <a:tc>
                  <a:txBody>
                    <a:bodyPr/>
                    <a:lstStyle/>
                    <a:p>
                      <a:pPr marL="92075" marR="116204" lvl="0" indent="0" algn="l" rtl="0">
                        <a:lnSpc>
                          <a:spcPct val="100000"/>
                        </a:lnSpc>
                        <a:spcBef>
                          <a:spcPts val="0"/>
                        </a:spcBef>
                        <a:spcAft>
                          <a:spcPts val="0"/>
                        </a:spcAft>
                        <a:buNone/>
                      </a:pPr>
                      <a:r>
                        <a:rPr lang="en-US" sz="1000" u="sng" strike="noStrike" cap="none">
                          <a:solidFill>
                            <a:srgbClr val="0462C1"/>
                          </a:solidFill>
                          <a:latin typeface="Calibri"/>
                          <a:ea typeface="Calibri"/>
                          <a:cs typeface="Calibri"/>
                          <a:sym typeface="Calibri"/>
                          <a:hlinkClick r:id="rId5">
                            <a:extLst>
                              <a:ext uri="{A12FA001-AC4F-418D-AE19-62706E023703}">
                                <ahyp:hlinkClr xmlns:ahyp="http://schemas.microsoft.com/office/drawing/2018/hyperlinkcolor" val="tx"/>
                              </a:ext>
                            </a:extLst>
                          </a:hlinkClick>
                        </a:rPr>
                        <a:t>https://www.amazon.com/Wiha-71397-  Metric-Insert-6-  Piece/dp/B0084B7S70/ref=sr_1_4?dchild=1  &amp;keywords=hex%2Bbits%2Bmetric&amp;qid=15  94814886&amp;sr=8-4&amp;th=1</a:t>
                      </a:r>
                      <a:endParaRPr sz="1000" u="none" strike="noStrike" cap="none">
                        <a:latin typeface="Calibri"/>
                        <a:ea typeface="Calibri"/>
                        <a:cs typeface="Calibri"/>
                        <a:sym typeface="Calibri"/>
                      </a:endParaRPr>
                    </a:p>
                  </a:txBody>
                  <a:tcPr marL="0" marR="0" marT="62225" marB="0">
                    <a:lnL w="12700" cap="flat" cmpd="sng">
                      <a:solidFill>
                        <a:srgbClr val="A6A6A6"/>
                      </a:solidFill>
                      <a:prstDash val="solid"/>
                      <a:round/>
                      <a:headEnd type="none" w="sm" len="sm"/>
                      <a:tailEnd type="none" w="sm" len="sm"/>
                    </a:lnL>
                    <a:lnR w="12700" cap="flat" cmpd="sng">
                      <a:solidFill>
                        <a:srgbClr val="A6A6A6"/>
                      </a:solidFill>
                      <a:prstDash val="solid"/>
                      <a:round/>
                      <a:headEnd type="none" w="sm" len="sm"/>
                      <a:tailEnd type="none" w="sm" len="sm"/>
                    </a:lnR>
                    <a:lnT w="12700" cap="flat" cmpd="sng">
                      <a:solidFill>
                        <a:srgbClr val="A6A6A6"/>
                      </a:solidFill>
                      <a:prstDash val="solid"/>
                      <a:round/>
                      <a:headEnd type="none" w="sm" len="sm"/>
                      <a:tailEnd type="none" w="sm" len="sm"/>
                    </a:lnT>
                    <a:lnB w="12700" cap="flat" cmpd="sng">
                      <a:solidFill>
                        <a:srgbClr val="A6A6A6"/>
                      </a:solidFill>
                      <a:prstDash val="solid"/>
                      <a:round/>
                      <a:headEnd type="none" w="sm" len="sm"/>
                      <a:tailEnd type="none" w="sm" len="sm"/>
                    </a:lnB>
                  </a:tcPr>
                </a:tc>
                <a:extLst>
                  <a:ext uri="{0D108BD9-81ED-4DB2-BD59-A6C34878D82A}">
                    <a16:rowId xmlns:a16="http://schemas.microsoft.com/office/drawing/2014/main" val="10003"/>
                  </a:ext>
                </a:extLst>
              </a:tr>
              <a:tr h="1270650">
                <a:tc>
                  <a:txBody>
                    <a:bodyPr/>
                    <a:lstStyle/>
                    <a:p>
                      <a:pPr marL="0" marR="0" lvl="0" indent="0" algn="l" rtl="0">
                        <a:lnSpc>
                          <a:spcPct val="100000"/>
                        </a:lnSpc>
                        <a:spcBef>
                          <a:spcPts val="0"/>
                        </a:spcBef>
                        <a:spcAft>
                          <a:spcPts val="0"/>
                        </a:spcAft>
                        <a:buNone/>
                      </a:pPr>
                      <a:endParaRPr sz="1600" u="none" strike="noStrike" cap="none">
                        <a:latin typeface="Times New Roman"/>
                        <a:ea typeface="Times New Roman"/>
                        <a:cs typeface="Times New Roman"/>
                        <a:sym typeface="Times New Roman"/>
                      </a:endParaRPr>
                    </a:p>
                    <a:p>
                      <a:pPr marL="0" marR="0" lvl="0" indent="0" algn="l" rtl="0">
                        <a:lnSpc>
                          <a:spcPct val="100000"/>
                        </a:lnSpc>
                        <a:spcBef>
                          <a:spcPts val="40"/>
                        </a:spcBef>
                        <a:spcAft>
                          <a:spcPts val="0"/>
                        </a:spcAft>
                        <a:buNone/>
                      </a:pPr>
                      <a:endParaRPr sz="1800" u="none" strike="noStrike" cap="none">
                        <a:latin typeface="Times New Roman"/>
                        <a:ea typeface="Times New Roman"/>
                        <a:cs typeface="Times New Roman"/>
                        <a:sym typeface="Times New Roman"/>
                      </a:endParaRPr>
                    </a:p>
                    <a:p>
                      <a:pPr marL="0" marR="0" lvl="0" indent="0" algn="ctr" rtl="0">
                        <a:lnSpc>
                          <a:spcPct val="100000"/>
                        </a:lnSpc>
                        <a:spcBef>
                          <a:spcPts val="0"/>
                        </a:spcBef>
                        <a:spcAft>
                          <a:spcPts val="0"/>
                        </a:spcAft>
                        <a:buNone/>
                      </a:pPr>
                      <a:r>
                        <a:rPr lang="en-US" sz="1600" u="none" strike="noStrike" cap="none">
                          <a:latin typeface="Calibri"/>
                          <a:ea typeface="Calibri"/>
                          <a:cs typeface="Calibri"/>
                          <a:sym typeface="Calibri"/>
                        </a:rPr>
                        <a:t>4</a:t>
                      </a:r>
                      <a:endParaRPr sz="1600" u="none" strike="noStrike" cap="none">
                        <a:latin typeface="Calibri"/>
                        <a:ea typeface="Calibri"/>
                        <a:cs typeface="Calibri"/>
                        <a:sym typeface="Calibri"/>
                      </a:endParaRPr>
                    </a:p>
                  </a:txBody>
                  <a:tcPr marL="0" marR="0" marT="0" marB="0">
                    <a:lnL w="12700" cap="flat" cmpd="sng">
                      <a:solidFill>
                        <a:srgbClr val="A6A6A6"/>
                      </a:solidFill>
                      <a:prstDash val="solid"/>
                      <a:round/>
                      <a:headEnd type="none" w="sm" len="sm"/>
                      <a:tailEnd type="none" w="sm" len="sm"/>
                    </a:lnL>
                    <a:lnR w="12700" cap="flat" cmpd="sng">
                      <a:solidFill>
                        <a:srgbClr val="A6A6A6"/>
                      </a:solidFill>
                      <a:prstDash val="solid"/>
                      <a:round/>
                      <a:headEnd type="none" w="sm" len="sm"/>
                      <a:tailEnd type="none" w="sm" len="sm"/>
                    </a:lnR>
                    <a:lnT w="12700" cap="flat" cmpd="sng">
                      <a:solidFill>
                        <a:srgbClr val="A6A6A6"/>
                      </a:solidFill>
                      <a:prstDash val="solid"/>
                      <a:round/>
                      <a:headEnd type="none" w="sm" len="sm"/>
                      <a:tailEnd type="none" w="sm" len="sm"/>
                    </a:lnT>
                    <a:lnB w="12700" cap="flat" cmpd="sng">
                      <a:solidFill>
                        <a:srgbClr val="A6A6A6"/>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endParaRPr sz="1600" u="none" strike="noStrike" cap="none">
                        <a:latin typeface="Times New Roman"/>
                        <a:ea typeface="Times New Roman"/>
                        <a:cs typeface="Times New Roman"/>
                        <a:sym typeface="Times New Roman"/>
                      </a:endParaRPr>
                    </a:p>
                    <a:p>
                      <a:pPr marL="0" marR="0" lvl="0" indent="0" algn="l" rtl="0">
                        <a:lnSpc>
                          <a:spcPct val="100000"/>
                        </a:lnSpc>
                        <a:spcBef>
                          <a:spcPts val="40"/>
                        </a:spcBef>
                        <a:spcAft>
                          <a:spcPts val="0"/>
                        </a:spcAft>
                        <a:buNone/>
                      </a:pPr>
                      <a:endParaRPr sz="1800" u="none" strike="noStrike" cap="none">
                        <a:latin typeface="Times New Roman"/>
                        <a:ea typeface="Times New Roman"/>
                        <a:cs typeface="Times New Roman"/>
                        <a:sym typeface="Times New Roman"/>
                      </a:endParaRPr>
                    </a:p>
                    <a:p>
                      <a:pPr marL="91440" marR="0" lvl="0" indent="0" algn="l" rtl="0">
                        <a:lnSpc>
                          <a:spcPct val="100000"/>
                        </a:lnSpc>
                        <a:spcBef>
                          <a:spcPts val="0"/>
                        </a:spcBef>
                        <a:spcAft>
                          <a:spcPts val="0"/>
                        </a:spcAft>
                        <a:buNone/>
                      </a:pPr>
                      <a:r>
                        <a:rPr lang="en-US" sz="1600" u="none" strike="noStrike" cap="none">
                          <a:latin typeface="Calibri"/>
                          <a:ea typeface="Calibri"/>
                          <a:cs typeface="Calibri"/>
                          <a:sym typeface="Calibri"/>
                        </a:rPr>
                        <a:t>Gloves</a:t>
                      </a:r>
                      <a:endParaRPr sz="1600" u="none" strike="noStrike" cap="none">
                        <a:latin typeface="Calibri"/>
                        <a:ea typeface="Calibri"/>
                        <a:cs typeface="Calibri"/>
                        <a:sym typeface="Calibri"/>
                      </a:endParaRPr>
                    </a:p>
                  </a:txBody>
                  <a:tcPr marL="0" marR="0" marT="0" marB="0">
                    <a:lnL w="12700" cap="flat" cmpd="sng">
                      <a:solidFill>
                        <a:srgbClr val="A6A6A6"/>
                      </a:solidFill>
                      <a:prstDash val="solid"/>
                      <a:round/>
                      <a:headEnd type="none" w="sm" len="sm"/>
                      <a:tailEnd type="none" w="sm" len="sm"/>
                    </a:lnL>
                    <a:lnR w="12700" cap="flat" cmpd="sng">
                      <a:solidFill>
                        <a:srgbClr val="A6A6A6"/>
                      </a:solidFill>
                      <a:prstDash val="solid"/>
                      <a:round/>
                      <a:headEnd type="none" w="sm" len="sm"/>
                      <a:tailEnd type="none" w="sm" len="sm"/>
                    </a:lnR>
                    <a:lnT w="12700" cap="flat" cmpd="sng">
                      <a:solidFill>
                        <a:srgbClr val="A6A6A6"/>
                      </a:solidFill>
                      <a:prstDash val="solid"/>
                      <a:round/>
                      <a:headEnd type="none" w="sm" len="sm"/>
                      <a:tailEnd type="none" w="sm" len="sm"/>
                    </a:lnT>
                    <a:lnB w="12700" cap="flat" cmpd="sng">
                      <a:solidFill>
                        <a:srgbClr val="A6A6A6"/>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endParaRPr sz="1600" u="none" strike="noStrike" cap="none">
                        <a:latin typeface="Times New Roman"/>
                        <a:ea typeface="Times New Roman"/>
                        <a:cs typeface="Times New Roman"/>
                        <a:sym typeface="Times New Roman"/>
                      </a:endParaRPr>
                    </a:p>
                    <a:p>
                      <a:pPr marL="0" marR="0" lvl="0" indent="0" algn="l" rtl="0">
                        <a:lnSpc>
                          <a:spcPct val="100000"/>
                        </a:lnSpc>
                        <a:spcBef>
                          <a:spcPts val="40"/>
                        </a:spcBef>
                        <a:spcAft>
                          <a:spcPts val="0"/>
                        </a:spcAft>
                        <a:buNone/>
                      </a:pPr>
                      <a:endParaRPr sz="1800" u="none" strike="noStrike" cap="none">
                        <a:latin typeface="Times New Roman"/>
                        <a:ea typeface="Times New Roman"/>
                        <a:cs typeface="Times New Roman"/>
                        <a:sym typeface="Times New Roman"/>
                      </a:endParaRPr>
                    </a:p>
                    <a:p>
                      <a:pPr marL="0" marR="0" lvl="0" indent="0" algn="ctr" rtl="0">
                        <a:lnSpc>
                          <a:spcPct val="100000"/>
                        </a:lnSpc>
                        <a:spcBef>
                          <a:spcPts val="0"/>
                        </a:spcBef>
                        <a:spcAft>
                          <a:spcPts val="0"/>
                        </a:spcAft>
                        <a:buNone/>
                      </a:pPr>
                      <a:r>
                        <a:rPr lang="en-US" sz="1600" u="none" strike="noStrike" cap="none">
                          <a:latin typeface="Calibri"/>
                          <a:ea typeface="Calibri"/>
                          <a:cs typeface="Calibri"/>
                          <a:sym typeface="Calibri"/>
                        </a:rPr>
                        <a:t>1 Nos.</a:t>
                      </a:r>
                      <a:endParaRPr sz="1600" u="none" strike="noStrike" cap="none">
                        <a:latin typeface="Calibri"/>
                        <a:ea typeface="Calibri"/>
                        <a:cs typeface="Calibri"/>
                        <a:sym typeface="Calibri"/>
                      </a:endParaRPr>
                    </a:p>
                  </a:txBody>
                  <a:tcPr marL="0" marR="0" marT="0" marB="0">
                    <a:lnL w="12700" cap="flat" cmpd="sng">
                      <a:solidFill>
                        <a:srgbClr val="A6A6A6"/>
                      </a:solidFill>
                      <a:prstDash val="solid"/>
                      <a:round/>
                      <a:headEnd type="none" w="sm" len="sm"/>
                      <a:tailEnd type="none" w="sm" len="sm"/>
                    </a:lnL>
                    <a:lnR w="12700" cap="flat" cmpd="sng">
                      <a:solidFill>
                        <a:srgbClr val="A6A6A6"/>
                      </a:solidFill>
                      <a:prstDash val="solid"/>
                      <a:round/>
                      <a:headEnd type="none" w="sm" len="sm"/>
                      <a:tailEnd type="none" w="sm" len="sm"/>
                    </a:lnR>
                    <a:lnT w="12700" cap="flat" cmpd="sng">
                      <a:solidFill>
                        <a:srgbClr val="A6A6A6"/>
                      </a:solidFill>
                      <a:prstDash val="solid"/>
                      <a:round/>
                      <a:headEnd type="none" w="sm" len="sm"/>
                      <a:tailEnd type="none" w="sm" len="sm"/>
                    </a:lnT>
                    <a:lnB w="12700" cap="flat" cmpd="sng">
                      <a:solidFill>
                        <a:srgbClr val="A6A6A6"/>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endParaRPr sz="1200" u="none" strike="noStrike" cap="none">
                        <a:latin typeface="Times New Roman"/>
                        <a:ea typeface="Times New Roman"/>
                        <a:cs typeface="Times New Roman"/>
                        <a:sym typeface="Times New Roman"/>
                      </a:endParaRPr>
                    </a:p>
                  </a:txBody>
                  <a:tcPr marL="0" marR="0" marT="0" marB="0">
                    <a:lnL w="12700" cap="flat" cmpd="sng">
                      <a:solidFill>
                        <a:srgbClr val="A6A6A6"/>
                      </a:solidFill>
                      <a:prstDash val="solid"/>
                      <a:round/>
                      <a:headEnd type="none" w="sm" len="sm"/>
                      <a:tailEnd type="none" w="sm" len="sm"/>
                    </a:lnL>
                    <a:lnR w="12700" cap="flat" cmpd="sng">
                      <a:solidFill>
                        <a:srgbClr val="A6A6A6"/>
                      </a:solidFill>
                      <a:prstDash val="solid"/>
                      <a:round/>
                      <a:headEnd type="none" w="sm" len="sm"/>
                      <a:tailEnd type="none" w="sm" len="sm"/>
                    </a:lnR>
                    <a:lnT w="12700" cap="flat" cmpd="sng">
                      <a:solidFill>
                        <a:srgbClr val="A6A6A6"/>
                      </a:solidFill>
                      <a:prstDash val="solid"/>
                      <a:round/>
                      <a:headEnd type="none" w="sm" len="sm"/>
                      <a:tailEnd type="none" w="sm" len="sm"/>
                    </a:lnT>
                    <a:lnB w="12700" cap="flat" cmpd="sng">
                      <a:solidFill>
                        <a:srgbClr val="A6A6A6"/>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endParaRPr sz="1000" u="none" strike="noStrike" cap="none">
                        <a:latin typeface="Times New Roman"/>
                        <a:ea typeface="Times New Roman"/>
                        <a:cs typeface="Times New Roman"/>
                        <a:sym typeface="Times New Roman"/>
                      </a:endParaRPr>
                    </a:p>
                    <a:p>
                      <a:pPr marL="0" marR="0" lvl="0" indent="0" algn="l" rtl="0">
                        <a:lnSpc>
                          <a:spcPct val="100000"/>
                        </a:lnSpc>
                        <a:spcBef>
                          <a:spcPts val="15"/>
                        </a:spcBef>
                        <a:spcAft>
                          <a:spcPts val="0"/>
                        </a:spcAft>
                        <a:buNone/>
                      </a:pPr>
                      <a:endParaRPr sz="1200" u="none" strike="noStrike" cap="none">
                        <a:latin typeface="Times New Roman"/>
                        <a:ea typeface="Times New Roman"/>
                        <a:cs typeface="Times New Roman"/>
                        <a:sym typeface="Times New Roman"/>
                      </a:endParaRPr>
                    </a:p>
                    <a:p>
                      <a:pPr marL="92075" marR="216534" lvl="0" indent="0" algn="l" rtl="0">
                        <a:lnSpc>
                          <a:spcPct val="100000"/>
                        </a:lnSpc>
                        <a:spcBef>
                          <a:spcPts val="5"/>
                        </a:spcBef>
                        <a:spcAft>
                          <a:spcPts val="0"/>
                        </a:spcAft>
                        <a:buNone/>
                      </a:pPr>
                      <a:r>
                        <a:rPr lang="en-US" sz="1000" u="sng" strike="noStrike" cap="none">
                          <a:solidFill>
                            <a:srgbClr val="0462C1"/>
                          </a:solidFill>
                          <a:latin typeface="Calibri"/>
                          <a:ea typeface="Calibri"/>
                          <a:cs typeface="Calibri"/>
                          <a:sym typeface="Calibri"/>
                          <a:hlinkClick r:id="rId6">
                            <a:extLst>
                              <a:ext uri="{A12FA001-AC4F-418D-AE19-62706E023703}">
                                <ahyp:hlinkClr xmlns:ahyp="http://schemas.microsoft.com/office/drawing/2018/hyperlinkcolor" val="tx"/>
                              </a:ext>
                            </a:extLst>
                          </a:hlinkClick>
                        </a:rPr>
                        <a:t>https://www.uline.com/Product/Detail/S-  15357M/Anti-Static-Gloves/ESD-Gloves-  Fingertip-Coated-Medium?model=S-  15357M&amp;RootChecked=yes</a:t>
                      </a:r>
                      <a:endParaRPr sz="1000" u="none" strike="noStrike" cap="none">
                        <a:latin typeface="Calibri"/>
                        <a:ea typeface="Calibri"/>
                        <a:cs typeface="Calibri"/>
                        <a:sym typeface="Calibri"/>
                      </a:endParaRPr>
                    </a:p>
                  </a:txBody>
                  <a:tcPr marL="0" marR="0" marT="0" marB="0">
                    <a:lnL w="12700" cap="flat" cmpd="sng">
                      <a:solidFill>
                        <a:srgbClr val="A6A6A6"/>
                      </a:solidFill>
                      <a:prstDash val="solid"/>
                      <a:round/>
                      <a:headEnd type="none" w="sm" len="sm"/>
                      <a:tailEnd type="none" w="sm" len="sm"/>
                    </a:lnL>
                    <a:lnR w="12700" cap="flat" cmpd="sng">
                      <a:solidFill>
                        <a:srgbClr val="A6A6A6"/>
                      </a:solidFill>
                      <a:prstDash val="solid"/>
                      <a:round/>
                      <a:headEnd type="none" w="sm" len="sm"/>
                      <a:tailEnd type="none" w="sm" len="sm"/>
                    </a:lnR>
                    <a:lnT w="12700" cap="flat" cmpd="sng">
                      <a:solidFill>
                        <a:srgbClr val="A6A6A6"/>
                      </a:solidFill>
                      <a:prstDash val="solid"/>
                      <a:round/>
                      <a:headEnd type="none" w="sm" len="sm"/>
                      <a:tailEnd type="none" w="sm" len="sm"/>
                    </a:lnT>
                    <a:lnB w="12700" cap="flat" cmpd="sng">
                      <a:solidFill>
                        <a:srgbClr val="A6A6A6"/>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pic>
        <p:nvPicPr>
          <p:cNvPr id="59" name="Google Shape;59;p2"/>
          <p:cNvPicPr preferRelativeResize="0"/>
          <p:nvPr/>
        </p:nvPicPr>
        <p:blipFill rotWithShape="1">
          <a:blip r:embed="rId7">
            <a:alphaModFix/>
          </a:blip>
          <a:srcRect/>
          <a:stretch/>
        </p:blipFill>
        <p:spPr>
          <a:xfrm>
            <a:off x="6920483" y="1900427"/>
            <a:ext cx="2249423" cy="568451"/>
          </a:xfrm>
          <a:prstGeom prst="rect">
            <a:avLst/>
          </a:prstGeom>
          <a:noFill/>
          <a:ln>
            <a:noFill/>
          </a:ln>
        </p:spPr>
      </p:pic>
      <p:pic>
        <p:nvPicPr>
          <p:cNvPr id="60" name="Google Shape;60;p2"/>
          <p:cNvPicPr preferRelativeResize="0"/>
          <p:nvPr/>
        </p:nvPicPr>
        <p:blipFill rotWithShape="1">
          <a:blip r:embed="rId8">
            <a:alphaModFix/>
          </a:blip>
          <a:srcRect/>
          <a:stretch/>
        </p:blipFill>
        <p:spPr>
          <a:xfrm>
            <a:off x="7050023" y="2650235"/>
            <a:ext cx="1775460" cy="829056"/>
          </a:xfrm>
          <a:prstGeom prst="rect">
            <a:avLst/>
          </a:prstGeom>
          <a:noFill/>
          <a:ln>
            <a:noFill/>
          </a:ln>
        </p:spPr>
      </p:pic>
      <p:pic>
        <p:nvPicPr>
          <p:cNvPr id="61" name="Google Shape;61;p2"/>
          <p:cNvPicPr preferRelativeResize="0"/>
          <p:nvPr/>
        </p:nvPicPr>
        <p:blipFill rotWithShape="1">
          <a:blip r:embed="rId9">
            <a:alphaModFix/>
          </a:blip>
          <a:srcRect/>
          <a:stretch/>
        </p:blipFill>
        <p:spPr>
          <a:xfrm>
            <a:off x="7293864" y="3730752"/>
            <a:ext cx="1626107" cy="775716"/>
          </a:xfrm>
          <a:prstGeom prst="rect">
            <a:avLst/>
          </a:prstGeom>
          <a:noFill/>
          <a:ln>
            <a:noFill/>
          </a:ln>
        </p:spPr>
      </p:pic>
      <p:pic>
        <p:nvPicPr>
          <p:cNvPr id="62" name="Google Shape;62;p2"/>
          <p:cNvPicPr preferRelativeResize="0"/>
          <p:nvPr/>
        </p:nvPicPr>
        <p:blipFill rotWithShape="1">
          <a:blip r:embed="rId10">
            <a:alphaModFix/>
          </a:blip>
          <a:srcRect/>
          <a:stretch/>
        </p:blipFill>
        <p:spPr>
          <a:xfrm>
            <a:off x="7279419" y="4849690"/>
            <a:ext cx="937259" cy="589788"/>
          </a:xfrm>
          <a:prstGeom prst="rect">
            <a:avLst/>
          </a:prstGeom>
          <a:noFill/>
          <a:ln>
            <a:noFill/>
          </a:ln>
        </p:spPr>
      </p:pic>
      <p:sp>
        <p:nvSpPr>
          <p:cNvPr id="63" name="Google Shape;63;p2"/>
          <p:cNvSpPr txBox="1">
            <a:spLocks noGrp="1"/>
          </p:cNvSpPr>
          <p:nvPr>
            <p:ph type="ftr" idx="11"/>
          </p:nvPr>
        </p:nvSpPr>
        <p:spPr>
          <a:xfrm>
            <a:off x="4145280" y="6377940"/>
            <a:ext cx="3901440" cy="342900"/>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400"/>
              <a:buFont typeface="Arial"/>
              <a:buNone/>
              <a:defRPr sz="18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pPr marL="12700" lvl="0" indent="0" algn="ctr" rtl="0">
              <a:lnSpc>
                <a:spcPct val="61388"/>
              </a:lnSpc>
              <a:spcBef>
                <a:spcPts val="0"/>
              </a:spcBef>
              <a:spcAft>
                <a:spcPts val="0"/>
              </a:spcAft>
              <a:buNone/>
            </a:pPr>
            <a:endParaRPr/>
          </a:p>
        </p:txBody>
      </p:sp>
      <p:sp>
        <p:nvSpPr>
          <p:cNvPr id="64" name="Google Shape;64;p2"/>
          <p:cNvSpPr txBox="1">
            <a:spLocks noGrp="1"/>
          </p:cNvSpPr>
          <p:nvPr>
            <p:ph type="title"/>
          </p:nvPr>
        </p:nvSpPr>
        <p:spPr>
          <a:xfrm>
            <a:off x="152400" y="15955"/>
            <a:ext cx="13258800" cy="509114"/>
          </a:xfrm>
          <a:prstGeom prst="rect">
            <a:avLst/>
          </a:prstGeom>
          <a:noFill/>
          <a:ln>
            <a:noFill/>
          </a:ln>
        </p:spPr>
        <p:txBody>
          <a:bodyPr spcFirstLastPara="1" wrap="square" lIns="0" tIns="16500" rIns="0" bIns="0" anchor="t" anchorCtr="0">
            <a:spAutoFit/>
          </a:bodyPr>
          <a:lstStyle/>
          <a:p>
            <a:pPr marL="469900" lvl="0" indent="-457200" algn="l" rtl="0">
              <a:lnSpc>
                <a:spcPct val="100000"/>
              </a:lnSpc>
              <a:spcBef>
                <a:spcPts val="0"/>
              </a:spcBef>
              <a:spcAft>
                <a:spcPts val="0"/>
              </a:spcAft>
              <a:buClr>
                <a:srgbClr val="0E1A5C"/>
              </a:buClr>
              <a:buSzPts val="3200"/>
              <a:buFont typeface="Noto Sans Symbols"/>
              <a:buChar char="⮚"/>
            </a:pPr>
            <a:r>
              <a:rPr lang="en-US" sz="3200">
                <a:latin typeface="Calibri"/>
                <a:ea typeface="Calibri"/>
                <a:cs typeface="Calibri"/>
                <a:sym typeface="Calibri"/>
              </a:rPr>
              <a:t>Procedure to Check Led Status of MOXA</a:t>
            </a:r>
            <a:endParaRPr sz="3200">
              <a:latin typeface="Calibri"/>
              <a:ea typeface="Calibri"/>
              <a:cs typeface="Calibri"/>
              <a:sym typeface="Calibri"/>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sp>
        <p:nvSpPr>
          <p:cNvPr id="57" name="Google Shape;57;p2"/>
          <p:cNvSpPr txBox="1"/>
          <p:nvPr/>
        </p:nvSpPr>
        <p:spPr>
          <a:xfrm>
            <a:off x="364337" y="751408"/>
            <a:ext cx="1704975" cy="331470"/>
          </a:xfrm>
          <a:prstGeom prst="rect">
            <a:avLst/>
          </a:prstGeom>
          <a:noFill/>
          <a:ln>
            <a:noFill/>
          </a:ln>
        </p:spPr>
        <p:txBody>
          <a:bodyPr spcFirstLastPara="1" wrap="square" lIns="0" tIns="13325" rIns="0" bIns="0" anchor="t" anchorCtr="0">
            <a:spAutoFit/>
          </a:bodyPr>
          <a:lstStyle/>
          <a:p>
            <a:pPr marL="12700" marR="0" lvl="0" indent="0" algn="l" rtl="0">
              <a:lnSpc>
                <a:spcPct val="100000"/>
              </a:lnSpc>
              <a:spcBef>
                <a:spcPts val="0"/>
              </a:spcBef>
              <a:spcAft>
                <a:spcPts val="0"/>
              </a:spcAft>
              <a:buNone/>
            </a:pPr>
            <a:r>
              <a:rPr lang="en-US" sz="2000" b="1">
                <a:solidFill>
                  <a:schemeClr val="dk1"/>
                </a:solidFill>
                <a:latin typeface="Calibri"/>
                <a:ea typeface="Calibri"/>
                <a:cs typeface="Calibri"/>
                <a:sym typeface="Calibri"/>
              </a:rPr>
              <a:t>Tools Required :</a:t>
            </a:r>
            <a:endParaRPr sz="2000">
              <a:solidFill>
                <a:schemeClr val="dk1"/>
              </a:solidFill>
              <a:latin typeface="Calibri"/>
              <a:ea typeface="Calibri"/>
              <a:cs typeface="Calibri"/>
              <a:sym typeface="Calibri"/>
            </a:endParaRPr>
          </a:p>
        </p:txBody>
      </p:sp>
      <p:graphicFrame>
        <p:nvGraphicFramePr>
          <p:cNvPr id="58" name="Google Shape;58;p2"/>
          <p:cNvGraphicFramePr/>
          <p:nvPr/>
        </p:nvGraphicFramePr>
        <p:xfrm>
          <a:off x="609600" y="1227513"/>
          <a:ext cx="11155700" cy="3177430"/>
        </p:xfrm>
        <a:graphic>
          <a:graphicData uri="http://schemas.openxmlformats.org/drawingml/2006/table">
            <a:tbl>
              <a:tblPr firstRow="1" bandRow="1">
                <a:noFill/>
              </a:tblPr>
              <a:tblGrid>
                <a:gridCol w="558800">
                  <a:extLst>
                    <a:ext uri="{9D8B030D-6E8A-4147-A177-3AD203B41FA5}">
                      <a16:colId xmlns:a16="http://schemas.microsoft.com/office/drawing/2014/main" val="20000"/>
                    </a:ext>
                  </a:extLst>
                </a:gridCol>
                <a:gridCol w="3163575">
                  <a:extLst>
                    <a:ext uri="{9D8B030D-6E8A-4147-A177-3AD203B41FA5}">
                      <a16:colId xmlns:a16="http://schemas.microsoft.com/office/drawing/2014/main" val="20001"/>
                    </a:ext>
                  </a:extLst>
                </a:gridCol>
                <a:gridCol w="2477775">
                  <a:extLst>
                    <a:ext uri="{9D8B030D-6E8A-4147-A177-3AD203B41FA5}">
                      <a16:colId xmlns:a16="http://schemas.microsoft.com/office/drawing/2014/main" val="20002"/>
                    </a:ext>
                  </a:extLst>
                </a:gridCol>
                <a:gridCol w="2477775">
                  <a:extLst>
                    <a:ext uri="{9D8B030D-6E8A-4147-A177-3AD203B41FA5}">
                      <a16:colId xmlns:a16="http://schemas.microsoft.com/office/drawing/2014/main" val="20003"/>
                    </a:ext>
                  </a:extLst>
                </a:gridCol>
                <a:gridCol w="2477775">
                  <a:extLst>
                    <a:ext uri="{9D8B030D-6E8A-4147-A177-3AD203B41FA5}">
                      <a16:colId xmlns:a16="http://schemas.microsoft.com/office/drawing/2014/main" val="20004"/>
                    </a:ext>
                  </a:extLst>
                </a:gridCol>
              </a:tblGrid>
              <a:tr h="424050">
                <a:tc>
                  <a:txBody>
                    <a:bodyPr/>
                    <a:lstStyle/>
                    <a:p>
                      <a:pPr marL="0" marR="0" lvl="0" indent="0" algn="ctr" rtl="0">
                        <a:lnSpc>
                          <a:spcPct val="100000"/>
                        </a:lnSpc>
                        <a:spcBef>
                          <a:spcPts val="0"/>
                        </a:spcBef>
                        <a:spcAft>
                          <a:spcPts val="0"/>
                        </a:spcAft>
                        <a:buNone/>
                      </a:pPr>
                      <a:r>
                        <a:rPr lang="en-US" sz="1600" b="1" u="none" strike="noStrike" cap="none">
                          <a:latin typeface="Calibri"/>
                          <a:ea typeface="Calibri"/>
                          <a:cs typeface="Calibri"/>
                          <a:sym typeface="Calibri"/>
                        </a:rPr>
                        <a:t>SN</a:t>
                      </a:r>
                      <a:endParaRPr sz="1600" u="none" strike="noStrike" cap="none">
                        <a:latin typeface="Calibri"/>
                        <a:ea typeface="Calibri"/>
                        <a:cs typeface="Calibri"/>
                        <a:sym typeface="Calibri"/>
                      </a:endParaRPr>
                    </a:p>
                  </a:txBody>
                  <a:tcPr marL="0" marR="0" marT="77475" marB="0">
                    <a:lnL w="12700" cap="flat" cmpd="sng">
                      <a:solidFill>
                        <a:srgbClr val="A6A6A6"/>
                      </a:solidFill>
                      <a:prstDash val="solid"/>
                      <a:round/>
                      <a:headEnd type="none" w="sm" len="sm"/>
                      <a:tailEnd type="none" w="sm" len="sm"/>
                    </a:lnL>
                    <a:lnR w="12700" cap="flat" cmpd="sng">
                      <a:solidFill>
                        <a:srgbClr val="A6A6A6"/>
                      </a:solidFill>
                      <a:prstDash val="solid"/>
                      <a:round/>
                      <a:headEnd type="none" w="sm" len="sm"/>
                      <a:tailEnd type="none" w="sm" len="sm"/>
                    </a:lnR>
                    <a:lnT w="12700" cap="flat" cmpd="sng">
                      <a:solidFill>
                        <a:srgbClr val="A6A6A6"/>
                      </a:solidFill>
                      <a:prstDash val="solid"/>
                      <a:round/>
                      <a:headEnd type="none" w="sm" len="sm"/>
                      <a:tailEnd type="none" w="sm" len="sm"/>
                    </a:lnT>
                    <a:lnB w="12700" cap="flat" cmpd="sng">
                      <a:solidFill>
                        <a:srgbClr val="A6A6A6"/>
                      </a:solidFill>
                      <a:prstDash val="solid"/>
                      <a:round/>
                      <a:headEnd type="none" w="sm" len="sm"/>
                      <a:tailEnd type="none" w="sm" len="sm"/>
                    </a:lnB>
                    <a:solidFill>
                      <a:srgbClr val="BEBEBE"/>
                    </a:solidFill>
                  </a:tcPr>
                </a:tc>
                <a:tc>
                  <a:txBody>
                    <a:bodyPr/>
                    <a:lstStyle/>
                    <a:p>
                      <a:pPr marL="0" marR="0" lvl="0" indent="0" algn="ctr" rtl="0">
                        <a:lnSpc>
                          <a:spcPct val="100000"/>
                        </a:lnSpc>
                        <a:spcBef>
                          <a:spcPts val="0"/>
                        </a:spcBef>
                        <a:spcAft>
                          <a:spcPts val="0"/>
                        </a:spcAft>
                        <a:buNone/>
                      </a:pPr>
                      <a:r>
                        <a:rPr lang="en-US" sz="1600" b="1" u="none" strike="noStrike" cap="none">
                          <a:latin typeface="Calibri"/>
                          <a:ea typeface="Calibri"/>
                          <a:cs typeface="Calibri"/>
                          <a:sym typeface="Calibri"/>
                        </a:rPr>
                        <a:t>Item Details</a:t>
                      </a:r>
                      <a:endParaRPr sz="1600" u="none" strike="noStrike" cap="none">
                        <a:latin typeface="Calibri"/>
                        <a:ea typeface="Calibri"/>
                        <a:cs typeface="Calibri"/>
                        <a:sym typeface="Calibri"/>
                      </a:endParaRPr>
                    </a:p>
                  </a:txBody>
                  <a:tcPr marL="0" marR="0" marT="77475" marB="0">
                    <a:lnL w="12700" cap="flat" cmpd="sng">
                      <a:solidFill>
                        <a:srgbClr val="A6A6A6"/>
                      </a:solidFill>
                      <a:prstDash val="solid"/>
                      <a:round/>
                      <a:headEnd type="none" w="sm" len="sm"/>
                      <a:tailEnd type="none" w="sm" len="sm"/>
                    </a:lnL>
                    <a:lnR w="12700" cap="flat" cmpd="sng">
                      <a:solidFill>
                        <a:srgbClr val="A6A6A6"/>
                      </a:solidFill>
                      <a:prstDash val="solid"/>
                      <a:round/>
                      <a:headEnd type="none" w="sm" len="sm"/>
                      <a:tailEnd type="none" w="sm" len="sm"/>
                    </a:lnR>
                    <a:lnT w="12700" cap="flat" cmpd="sng">
                      <a:solidFill>
                        <a:srgbClr val="A6A6A6"/>
                      </a:solidFill>
                      <a:prstDash val="solid"/>
                      <a:round/>
                      <a:headEnd type="none" w="sm" len="sm"/>
                      <a:tailEnd type="none" w="sm" len="sm"/>
                    </a:lnT>
                    <a:lnB w="12700" cap="flat" cmpd="sng">
                      <a:solidFill>
                        <a:srgbClr val="A6A6A6"/>
                      </a:solidFill>
                      <a:prstDash val="solid"/>
                      <a:round/>
                      <a:headEnd type="none" w="sm" len="sm"/>
                      <a:tailEnd type="none" w="sm" len="sm"/>
                    </a:lnB>
                    <a:solidFill>
                      <a:srgbClr val="BEBEBE"/>
                    </a:solidFill>
                  </a:tcPr>
                </a:tc>
                <a:tc>
                  <a:txBody>
                    <a:bodyPr/>
                    <a:lstStyle/>
                    <a:p>
                      <a:pPr marL="0" marR="0" lvl="0" indent="0" algn="ctr" rtl="0">
                        <a:lnSpc>
                          <a:spcPct val="100000"/>
                        </a:lnSpc>
                        <a:spcBef>
                          <a:spcPts val="0"/>
                        </a:spcBef>
                        <a:spcAft>
                          <a:spcPts val="0"/>
                        </a:spcAft>
                        <a:buNone/>
                      </a:pPr>
                      <a:r>
                        <a:rPr lang="en-US" sz="1600" b="1" u="none" strike="noStrike" cap="none">
                          <a:latin typeface="Calibri"/>
                          <a:ea typeface="Calibri"/>
                          <a:cs typeface="Calibri"/>
                          <a:sym typeface="Calibri"/>
                        </a:rPr>
                        <a:t>Qty</a:t>
                      </a:r>
                      <a:endParaRPr sz="1600" u="none" strike="noStrike" cap="none">
                        <a:latin typeface="Calibri"/>
                        <a:ea typeface="Calibri"/>
                        <a:cs typeface="Calibri"/>
                        <a:sym typeface="Calibri"/>
                      </a:endParaRPr>
                    </a:p>
                  </a:txBody>
                  <a:tcPr marL="0" marR="0" marT="77475" marB="0">
                    <a:lnL w="12700" cap="flat" cmpd="sng">
                      <a:solidFill>
                        <a:srgbClr val="A6A6A6"/>
                      </a:solidFill>
                      <a:prstDash val="solid"/>
                      <a:round/>
                      <a:headEnd type="none" w="sm" len="sm"/>
                      <a:tailEnd type="none" w="sm" len="sm"/>
                    </a:lnL>
                    <a:lnR w="12700" cap="flat" cmpd="sng">
                      <a:solidFill>
                        <a:srgbClr val="A6A6A6"/>
                      </a:solidFill>
                      <a:prstDash val="solid"/>
                      <a:round/>
                      <a:headEnd type="none" w="sm" len="sm"/>
                      <a:tailEnd type="none" w="sm" len="sm"/>
                    </a:lnR>
                    <a:lnT w="12700" cap="flat" cmpd="sng">
                      <a:solidFill>
                        <a:srgbClr val="A6A6A6"/>
                      </a:solidFill>
                      <a:prstDash val="solid"/>
                      <a:round/>
                      <a:headEnd type="none" w="sm" len="sm"/>
                      <a:tailEnd type="none" w="sm" len="sm"/>
                    </a:lnT>
                    <a:lnB w="12700" cap="flat" cmpd="sng">
                      <a:solidFill>
                        <a:srgbClr val="A6A6A6"/>
                      </a:solidFill>
                      <a:prstDash val="solid"/>
                      <a:round/>
                      <a:headEnd type="none" w="sm" len="sm"/>
                      <a:tailEnd type="none" w="sm" len="sm"/>
                    </a:lnB>
                    <a:solidFill>
                      <a:srgbClr val="BEBEBE"/>
                    </a:solidFill>
                  </a:tcPr>
                </a:tc>
                <a:tc>
                  <a:txBody>
                    <a:bodyPr/>
                    <a:lstStyle/>
                    <a:p>
                      <a:pPr marL="0" marR="0" lvl="0" indent="0" algn="ctr" rtl="0">
                        <a:lnSpc>
                          <a:spcPct val="100000"/>
                        </a:lnSpc>
                        <a:spcBef>
                          <a:spcPts val="0"/>
                        </a:spcBef>
                        <a:spcAft>
                          <a:spcPts val="0"/>
                        </a:spcAft>
                        <a:buNone/>
                      </a:pPr>
                      <a:r>
                        <a:rPr lang="en-US" sz="1600" b="1" u="none" strike="noStrike" cap="none">
                          <a:latin typeface="Calibri"/>
                          <a:ea typeface="Calibri"/>
                          <a:cs typeface="Calibri"/>
                          <a:sym typeface="Calibri"/>
                        </a:rPr>
                        <a:t>Photo</a:t>
                      </a:r>
                      <a:endParaRPr sz="1600" u="none" strike="noStrike" cap="none">
                        <a:latin typeface="Calibri"/>
                        <a:ea typeface="Calibri"/>
                        <a:cs typeface="Calibri"/>
                        <a:sym typeface="Calibri"/>
                      </a:endParaRPr>
                    </a:p>
                  </a:txBody>
                  <a:tcPr marL="0" marR="0" marT="77475" marB="0">
                    <a:lnL w="12700" cap="flat" cmpd="sng">
                      <a:solidFill>
                        <a:srgbClr val="A6A6A6"/>
                      </a:solidFill>
                      <a:prstDash val="solid"/>
                      <a:round/>
                      <a:headEnd type="none" w="sm" len="sm"/>
                      <a:tailEnd type="none" w="sm" len="sm"/>
                    </a:lnL>
                    <a:lnR w="12700" cap="flat" cmpd="sng">
                      <a:solidFill>
                        <a:srgbClr val="A6A6A6"/>
                      </a:solidFill>
                      <a:prstDash val="solid"/>
                      <a:round/>
                      <a:headEnd type="none" w="sm" len="sm"/>
                      <a:tailEnd type="none" w="sm" len="sm"/>
                    </a:lnR>
                    <a:lnT w="12700" cap="flat" cmpd="sng">
                      <a:solidFill>
                        <a:srgbClr val="A6A6A6"/>
                      </a:solidFill>
                      <a:prstDash val="solid"/>
                      <a:round/>
                      <a:headEnd type="none" w="sm" len="sm"/>
                      <a:tailEnd type="none" w="sm" len="sm"/>
                    </a:lnT>
                    <a:lnB w="12700" cap="flat" cmpd="sng">
                      <a:solidFill>
                        <a:srgbClr val="A6A6A6"/>
                      </a:solidFill>
                      <a:prstDash val="solid"/>
                      <a:round/>
                      <a:headEnd type="none" w="sm" len="sm"/>
                      <a:tailEnd type="none" w="sm" len="sm"/>
                    </a:lnB>
                    <a:solidFill>
                      <a:srgbClr val="BEBEBE"/>
                    </a:solidFill>
                  </a:tcPr>
                </a:tc>
                <a:tc>
                  <a:txBody>
                    <a:bodyPr/>
                    <a:lstStyle/>
                    <a:p>
                      <a:pPr marL="217804" marR="0" lvl="0" indent="0" algn="l" rtl="0">
                        <a:lnSpc>
                          <a:spcPct val="100000"/>
                        </a:lnSpc>
                        <a:spcBef>
                          <a:spcPts val="0"/>
                        </a:spcBef>
                        <a:spcAft>
                          <a:spcPts val="0"/>
                        </a:spcAft>
                        <a:buNone/>
                      </a:pPr>
                      <a:r>
                        <a:rPr lang="en-US" sz="1600" b="1" u="none" strike="noStrike" cap="none">
                          <a:latin typeface="Calibri"/>
                          <a:ea typeface="Calibri"/>
                          <a:cs typeface="Calibri"/>
                          <a:sym typeface="Calibri"/>
                        </a:rPr>
                        <a:t>Reference Purchase Link</a:t>
                      </a:r>
                      <a:endParaRPr sz="1600" u="none" strike="noStrike" cap="none">
                        <a:latin typeface="Calibri"/>
                        <a:ea typeface="Calibri"/>
                        <a:cs typeface="Calibri"/>
                        <a:sym typeface="Calibri"/>
                      </a:endParaRPr>
                    </a:p>
                  </a:txBody>
                  <a:tcPr marL="0" marR="0" marT="77475" marB="0">
                    <a:lnL w="12700" cap="flat" cmpd="sng">
                      <a:solidFill>
                        <a:srgbClr val="A6A6A6"/>
                      </a:solidFill>
                      <a:prstDash val="solid"/>
                      <a:round/>
                      <a:headEnd type="none" w="sm" len="sm"/>
                      <a:tailEnd type="none" w="sm" len="sm"/>
                    </a:lnL>
                    <a:lnR w="12700" cap="flat" cmpd="sng">
                      <a:solidFill>
                        <a:srgbClr val="A6A6A6"/>
                      </a:solidFill>
                      <a:prstDash val="solid"/>
                      <a:round/>
                      <a:headEnd type="none" w="sm" len="sm"/>
                      <a:tailEnd type="none" w="sm" len="sm"/>
                    </a:lnR>
                    <a:lnT w="12700" cap="flat" cmpd="sng">
                      <a:solidFill>
                        <a:srgbClr val="A6A6A6"/>
                      </a:solidFill>
                      <a:prstDash val="solid"/>
                      <a:round/>
                      <a:headEnd type="none" w="sm" len="sm"/>
                      <a:tailEnd type="none" w="sm" len="sm"/>
                    </a:lnT>
                    <a:lnB w="12700" cap="flat" cmpd="sng">
                      <a:solidFill>
                        <a:srgbClr val="A6A6A6"/>
                      </a:solidFill>
                      <a:prstDash val="solid"/>
                      <a:round/>
                      <a:headEnd type="none" w="sm" len="sm"/>
                      <a:tailEnd type="none" w="sm" len="sm"/>
                    </a:lnB>
                    <a:solidFill>
                      <a:srgbClr val="BEBEBE"/>
                    </a:solidFill>
                  </a:tcPr>
                </a:tc>
                <a:extLst>
                  <a:ext uri="{0D108BD9-81ED-4DB2-BD59-A6C34878D82A}">
                    <a16:rowId xmlns:a16="http://schemas.microsoft.com/office/drawing/2014/main" val="10000"/>
                  </a:ext>
                </a:extLst>
              </a:tr>
              <a:tr h="901575">
                <a:tc>
                  <a:txBody>
                    <a:bodyPr/>
                    <a:lstStyle/>
                    <a:p>
                      <a:pPr marL="0" marR="0" lvl="0" indent="0" algn="l" rtl="0">
                        <a:lnSpc>
                          <a:spcPct val="100000"/>
                        </a:lnSpc>
                        <a:spcBef>
                          <a:spcPts val="0"/>
                        </a:spcBef>
                        <a:spcAft>
                          <a:spcPts val="0"/>
                        </a:spcAft>
                        <a:buNone/>
                      </a:pPr>
                      <a:endParaRPr sz="2150" u="none" strike="noStrike" cap="none">
                        <a:latin typeface="Times New Roman"/>
                        <a:ea typeface="Times New Roman"/>
                        <a:cs typeface="Times New Roman"/>
                        <a:sym typeface="Times New Roman"/>
                      </a:endParaRPr>
                    </a:p>
                    <a:p>
                      <a:pPr marL="0" marR="0" lvl="0" indent="0" algn="ctr" rtl="0">
                        <a:lnSpc>
                          <a:spcPct val="100000"/>
                        </a:lnSpc>
                        <a:spcBef>
                          <a:spcPts val="0"/>
                        </a:spcBef>
                        <a:spcAft>
                          <a:spcPts val="0"/>
                        </a:spcAft>
                        <a:buNone/>
                      </a:pPr>
                      <a:r>
                        <a:rPr lang="en-US" sz="1600" u="none" strike="noStrike" cap="none">
                          <a:latin typeface="Calibri"/>
                          <a:ea typeface="Calibri"/>
                          <a:cs typeface="Calibri"/>
                          <a:sym typeface="Calibri"/>
                        </a:rPr>
                        <a:t>1</a:t>
                      </a:r>
                      <a:endParaRPr sz="1600" u="none" strike="noStrike" cap="none">
                        <a:latin typeface="Calibri"/>
                        <a:ea typeface="Calibri"/>
                        <a:cs typeface="Calibri"/>
                        <a:sym typeface="Calibri"/>
                      </a:endParaRPr>
                    </a:p>
                  </a:txBody>
                  <a:tcPr marL="0" marR="0" marT="2550" marB="0">
                    <a:lnL w="12700" cap="flat" cmpd="sng">
                      <a:solidFill>
                        <a:srgbClr val="A6A6A6"/>
                      </a:solidFill>
                      <a:prstDash val="solid"/>
                      <a:round/>
                      <a:headEnd type="none" w="sm" len="sm"/>
                      <a:tailEnd type="none" w="sm" len="sm"/>
                    </a:lnL>
                    <a:lnR w="12700" cap="flat" cmpd="sng">
                      <a:solidFill>
                        <a:srgbClr val="A6A6A6"/>
                      </a:solidFill>
                      <a:prstDash val="solid"/>
                      <a:round/>
                      <a:headEnd type="none" w="sm" len="sm"/>
                      <a:tailEnd type="none" w="sm" len="sm"/>
                    </a:lnR>
                    <a:lnT w="12700" cap="flat" cmpd="sng">
                      <a:solidFill>
                        <a:srgbClr val="A6A6A6"/>
                      </a:solidFill>
                      <a:prstDash val="solid"/>
                      <a:round/>
                      <a:headEnd type="none" w="sm" len="sm"/>
                      <a:tailEnd type="none" w="sm" len="sm"/>
                    </a:lnT>
                    <a:lnB w="12700" cap="flat" cmpd="sng">
                      <a:solidFill>
                        <a:srgbClr val="A6A6A6"/>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endParaRPr sz="2150" u="none" strike="noStrike" cap="none">
                        <a:latin typeface="Times New Roman"/>
                        <a:ea typeface="Times New Roman"/>
                        <a:cs typeface="Times New Roman"/>
                        <a:sym typeface="Times New Roman"/>
                      </a:endParaRPr>
                    </a:p>
                    <a:p>
                      <a:pPr marL="91440" lvl="0" indent="0" algn="l" rtl="0">
                        <a:spcBef>
                          <a:spcPts val="0"/>
                        </a:spcBef>
                        <a:spcAft>
                          <a:spcPts val="0"/>
                        </a:spcAft>
                        <a:buClr>
                          <a:schemeClr val="dk1"/>
                        </a:buClr>
                        <a:buFont typeface="Arial"/>
                        <a:buNone/>
                      </a:pPr>
                      <a:r>
                        <a:rPr lang="en-US" sz="1600"/>
                        <a:t>Multimeter</a:t>
                      </a:r>
                      <a:endParaRPr sz="1600" u="none" strike="noStrike" cap="none">
                        <a:latin typeface="Calibri"/>
                        <a:ea typeface="Calibri"/>
                        <a:cs typeface="Calibri"/>
                        <a:sym typeface="Calibri"/>
                      </a:endParaRPr>
                    </a:p>
                  </a:txBody>
                  <a:tcPr marL="0" marR="0" marT="2550" marB="0">
                    <a:lnL w="12700" cap="flat" cmpd="sng">
                      <a:solidFill>
                        <a:srgbClr val="A6A6A6"/>
                      </a:solidFill>
                      <a:prstDash val="solid"/>
                      <a:round/>
                      <a:headEnd type="none" w="sm" len="sm"/>
                      <a:tailEnd type="none" w="sm" len="sm"/>
                    </a:lnL>
                    <a:lnR w="12700" cap="flat" cmpd="sng">
                      <a:solidFill>
                        <a:srgbClr val="A6A6A6"/>
                      </a:solidFill>
                      <a:prstDash val="solid"/>
                      <a:round/>
                      <a:headEnd type="none" w="sm" len="sm"/>
                      <a:tailEnd type="none" w="sm" len="sm"/>
                    </a:lnR>
                    <a:lnT w="12700" cap="flat" cmpd="sng">
                      <a:solidFill>
                        <a:srgbClr val="A6A6A6"/>
                      </a:solidFill>
                      <a:prstDash val="solid"/>
                      <a:round/>
                      <a:headEnd type="none" w="sm" len="sm"/>
                      <a:tailEnd type="none" w="sm" len="sm"/>
                    </a:lnT>
                    <a:lnB w="12700" cap="flat" cmpd="sng">
                      <a:solidFill>
                        <a:srgbClr val="A6A6A6"/>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endParaRPr sz="2150" u="none" strike="noStrike" cap="none">
                        <a:latin typeface="Times New Roman"/>
                        <a:ea typeface="Times New Roman"/>
                        <a:cs typeface="Times New Roman"/>
                        <a:sym typeface="Times New Roman"/>
                      </a:endParaRPr>
                    </a:p>
                    <a:p>
                      <a:pPr marL="0" marR="0" lvl="0" indent="0" algn="ctr" rtl="0">
                        <a:lnSpc>
                          <a:spcPct val="100000"/>
                        </a:lnSpc>
                        <a:spcBef>
                          <a:spcPts val="0"/>
                        </a:spcBef>
                        <a:spcAft>
                          <a:spcPts val="0"/>
                        </a:spcAft>
                        <a:buNone/>
                      </a:pPr>
                      <a:r>
                        <a:rPr lang="en-US" sz="1600" u="none" strike="noStrike" cap="none">
                          <a:latin typeface="Calibri"/>
                          <a:ea typeface="Calibri"/>
                          <a:cs typeface="Calibri"/>
                          <a:sym typeface="Calibri"/>
                        </a:rPr>
                        <a:t>1 Nos.</a:t>
                      </a:r>
                      <a:endParaRPr sz="1600" u="none" strike="noStrike" cap="none">
                        <a:latin typeface="Calibri"/>
                        <a:ea typeface="Calibri"/>
                        <a:cs typeface="Calibri"/>
                        <a:sym typeface="Calibri"/>
                      </a:endParaRPr>
                    </a:p>
                  </a:txBody>
                  <a:tcPr marL="0" marR="0" marT="2550" marB="0">
                    <a:lnL w="12700" cap="flat" cmpd="sng">
                      <a:solidFill>
                        <a:srgbClr val="A6A6A6"/>
                      </a:solidFill>
                      <a:prstDash val="solid"/>
                      <a:round/>
                      <a:headEnd type="none" w="sm" len="sm"/>
                      <a:tailEnd type="none" w="sm" len="sm"/>
                    </a:lnL>
                    <a:lnR w="12700" cap="flat" cmpd="sng">
                      <a:solidFill>
                        <a:srgbClr val="A6A6A6"/>
                      </a:solidFill>
                      <a:prstDash val="solid"/>
                      <a:round/>
                      <a:headEnd type="none" w="sm" len="sm"/>
                      <a:tailEnd type="none" w="sm" len="sm"/>
                    </a:lnR>
                    <a:lnT w="12700" cap="flat" cmpd="sng">
                      <a:solidFill>
                        <a:srgbClr val="A6A6A6"/>
                      </a:solidFill>
                      <a:prstDash val="solid"/>
                      <a:round/>
                      <a:headEnd type="none" w="sm" len="sm"/>
                      <a:tailEnd type="none" w="sm" len="sm"/>
                    </a:lnT>
                    <a:lnB w="12700" cap="flat" cmpd="sng">
                      <a:solidFill>
                        <a:srgbClr val="A6A6A6"/>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endParaRPr sz="1200" u="none" strike="noStrike" cap="none">
                        <a:latin typeface="Times New Roman"/>
                        <a:ea typeface="Times New Roman"/>
                        <a:cs typeface="Times New Roman"/>
                        <a:sym typeface="Times New Roman"/>
                      </a:endParaRPr>
                    </a:p>
                  </a:txBody>
                  <a:tcPr marL="0" marR="0" marT="0" marB="0">
                    <a:lnL w="12700" cap="flat" cmpd="sng">
                      <a:solidFill>
                        <a:srgbClr val="A6A6A6"/>
                      </a:solidFill>
                      <a:prstDash val="solid"/>
                      <a:round/>
                      <a:headEnd type="none" w="sm" len="sm"/>
                      <a:tailEnd type="none" w="sm" len="sm"/>
                    </a:lnL>
                    <a:lnR w="12700" cap="flat" cmpd="sng">
                      <a:solidFill>
                        <a:srgbClr val="A6A6A6"/>
                      </a:solidFill>
                      <a:prstDash val="solid"/>
                      <a:round/>
                      <a:headEnd type="none" w="sm" len="sm"/>
                      <a:tailEnd type="none" w="sm" len="sm"/>
                    </a:lnR>
                    <a:lnT w="12700" cap="flat" cmpd="sng">
                      <a:solidFill>
                        <a:srgbClr val="A6A6A6"/>
                      </a:solidFill>
                      <a:prstDash val="solid"/>
                      <a:round/>
                      <a:headEnd type="none" w="sm" len="sm"/>
                      <a:tailEnd type="none" w="sm" len="sm"/>
                    </a:lnT>
                    <a:lnB w="12700" cap="flat" cmpd="sng">
                      <a:solidFill>
                        <a:srgbClr val="A6A6A6"/>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endParaRPr sz="1450" u="none" strike="noStrike" cap="none">
                        <a:latin typeface="Times New Roman"/>
                        <a:ea typeface="Times New Roman"/>
                        <a:cs typeface="Times New Roman"/>
                        <a:sym typeface="Times New Roman"/>
                      </a:endParaRPr>
                    </a:p>
                    <a:p>
                      <a:pPr marL="92075" marR="216534" lvl="0" indent="0" algn="l" rtl="0">
                        <a:spcBef>
                          <a:spcPts val="0"/>
                        </a:spcBef>
                        <a:spcAft>
                          <a:spcPts val="0"/>
                        </a:spcAft>
                        <a:buClr>
                          <a:schemeClr val="dk1"/>
                        </a:buClr>
                        <a:buFont typeface="Arial"/>
                        <a:buNone/>
                      </a:pPr>
                      <a:r>
                        <a:rPr lang="en-US" sz="1000"/>
                        <a:t>https://www.industrybuying.com/digital-multimeters-fluke-ME.EL.DI.191486/?utm_source=Google&amp;utm_medium=PLA&amp;utm_campaign=PLAPMAX_BR_Plan_Inventory&amp;gclid=Cj0KCQjwnNyUBhCZARIsAI9AYlGx3580YddYFFGOQ5ATytrZhpDUQX1Y8X4Csr8WSBQwUzsQKe-Z6xwaAjI8EALw_wcB</a:t>
                      </a:r>
                      <a:endParaRPr sz="1000"/>
                    </a:p>
                    <a:p>
                      <a:pPr marL="92075" marR="93345" lvl="0" indent="0" algn="l" rtl="0">
                        <a:lnSpc>
                          <a:spcPct val="100000"/>
                        </a:lnSpc>
                        <a:spcBef>
                          <a:spcPts val="0"/>
                        </a:spcBef>
                        <a:spcAft>
                          <a:spcPts val="0"/>
                        </a:spcAft>
                        <a:buNone/>
                      </a:pPr>
                      <a:endParaRPr sz="1000"/>
                    </a:p>
                  </a:txBody>
                  <a:tcPr marL="0" marR="0" marT="2550" marB="0">
                    <a:lnL w="12700" cap="flat" cmpd="sng">
                      <a:solidFill>
                        <a:srgbClr val="A6A6A6"/>
                      </a:solidFill>
                      <a:prstDash val="solid"/>
                      <a:round/>
                      <a:headEnd type="none" w="sm" len="sm"/>
                      <a:tailEnd type="none" w="sm" len="sm"/>
                    </a:lnL>
                    <a:lnR w="12700" cap="flat" cmpd="sng">
                      <a:solidFill>
                        <a:srgbClr val="A6A6A6"/>
                      </a:solidFill>
                      <a:prstDash val="solid"/>
                      <a:round/>
                      <a:headEnd type="none" w="sm" len="sm"/>
                      <a:tailEnd type="none" w="sm" len="sm"/>
                    </a:lnR>
                    <a:lnT w="12700" cap="flat" cmpd="sng">
                      <a:solidFill>
                        <a:srgbClr val="A6A6A6"/>
                      </a:solidFill>
                      <a:prstDash val="solid"/>
                      <a:round/>
                      <a:headEnd type="none" w="sm" len="sm"/>
                      <a:tailEnd type="none" w="sm" len="sm"/>
                    </a:lnT>
                    <a:lnB w="12700" cap="flat" cmpd="sng">
                      <a:solidFill>
                        <a:srgbClr val="A6A6A6"/>
                      </a:solidFill>
                      <a:prstDash val="solid"/>
                      <a:round/>
                      <a:headEnd type="none" w="sm" len="sm"/>
                      <a:tailEnd type="none" w="sm" len="sm"/>
                    </a:lnB>
                  </a:tcPr>
                </a:tc>
                <a:extLst>
                  <a:ext uri="{0D108BD9-81ED-4DB2-BD59-A6C34878D82A}">
                    <a16:rowId xmlns:a16="http://schemas.microsoft.com/office/drawing/2014/main" val="10001"/>
                  </a:ext>
                </a:extLst>
              </a:tr>
              <a:tr h="1005850">
                <a:tc>
                  <a:txBody>
                    <a:bodyPr/>
                    <a:lstStyle/>
                    <a:p>
                      <a:pPr marL="0" marR="0" lvl="0" indent="0" algn="l" rtl="0">
                        <a:lnSpc>
                          <a:spcPct val="100000"/>
                        </a:lnSpc>
                        <a:spcBef>
                          <a:spcPts val="0"/>
                        </a:spcBef>
                        <a:spcAft>
                          <a:spcPts val="0"/>
                        </a:spcAft>
                        <a:buNone/>
                      </a:pPr>
                      <a:endParaRPr sz="1600" u="none" strike="noStrike" cap="none">
                        <a:latin typeface="Times New Roman"/>
                        <a:ea typeface="Times New Roman"/>
                        <a:cs typeface="Times New Roman"/>
                        <a:sym typeface="Times New Roman"/>
                      </a:endParaRPr>
                    </a:p>
                    <a:p>
                      <a:pPr marL="0" marR="0" lvl="0" indent="0" algn="ctr" rtl="0">
                        <a:lnSpc>
                          <a:spcPct val="100000"/>
                        </a:lnSpc>
                        <a:spcBef>
                          <a:spcPts val="1065"/>
                        </a:spcBef>
                        <a:spcAft>
                          <a:spcPts val="0"/>
                        </a:spcAft>
                        <a:buNone/>
                      </a:pPr>
                      <a:r>
                        <a:rPr lang="en-US" sz="1600" u="none" strike="noStrike" cap="none">
                          <a:latin typeface="Calibri"/>
                          <a:ea typeface="Calibri"/>
                          <a:cs typeface="Calibri"/>
                          <a:sym typeface="Calibri"/>
                        </a:rPr>
                        <a:t>2</a:t>
                      </a:r>
                      <a:endParaRPr sz="1600" u="none" strike="noStrike" cap="none">
                        <a:latin typeface="Calibri"/>
                        <a:ea typeface="Calibri"/>
                        <a:cs typeface="Calibri"/>
                        <a:sym typeface="Calibri"/>
                      </a:endParaRPr>
                    </a:p>
                  </a:txBody>
                  <a:tcPr marL="0" marR="0" marT="0" marB="0">
                    <a:lnL w="12700" cap="flat" cmpd="sng">
                      <a:solidFill>
                        <a:srgbClr val="A6A6A6"/>
                      </a:solidFill>
                      <a:prstDash val="solid"/>
                      <a:round/>
                      <a:headEnd type="none" w="sm" len="sm"/>
                      <a:tailEnd type="none" w="sm" len="sm"/>
                    </a:lnL>
                    <a:lnR w="12700" cap="flat" cmpd="sng">
                      <a:solidFill>
                        <a:srgbClr val="A6A6A6"/>
                      </a:solidFill>
                      <a:prstDash val="solid"/>
                      <a:round/>
                      <a:headEnd type="none" w="sm" len="sm"/>
                      <a:tailEnd type="none" w="sm" len="sm"/>
                    </a:lnR>
                    <a:lnT w="12700" cap="flat" cmpd="sng">
                      <a:solidFill>
                        <a:srgbClr val="A6A6A6"/>
                      </a:solidFill>
                      <a:prstDash val="solid"/>
                      <a:round/>
                      <a:headEnd type="none" w="sm" len="sm"/>
                      <a:tailEnd type="none" w="sm" len="sm"/>
                    </a:lnT>
                    <a:lnB w="12700" cap="flat" cmpd="sng">
                      <a:solidFill>
                        <a:srgbClr val="A6A6A6"/>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endParaRPr sz="1600" u="none" strike="noStrike" cap="none">
                        <a:latin typeface="Times New Roman"/>
                        <a:ea typeface="Times New Roman"/>
                        <a:cs typeface="Times New Roman"/>
                        <a:sym typeface="Times New Roman"/>
                      </a:endParaRPr>
                    </a:p>
                    <a:p>
                      <a:pPr marL="91440" lvl="0" indent="0" algn="l" rtl="0">
                        <a:spcBef>
                          <a:spcPts val="0"/>
                        </a:spcBef>
                        <a:spcAft>
                          <a:spcPts val="0"/>
                        </a:spcAft>
                        <a:buClr>
                          <a:schemeClr val="dk1"/>
                        </a:buClr>
                        <a:buFont typeface="Arial"/>
                        <a:buNone/>
                      </a:pPr>
                      <a:r>
                        <a:rPr lang="en-US" sz="1600"/>
                        <a:t>Gloves</a:t>
                      </a:r>
                      <a:endParaRPr sz="1600" u="none" strike="noStrike" cap="none">
                        <a:latin typeface="Calibri"/>
                        <a:ea typeface="Calibri"/>
                        <a:cs typeface="Calibri"/>
                        <a:sym typeface="Calibri"/>
                      </a:endParaRPr>
                    </a:p>
                  </a:txBody>
                  <a:tcPr marL="0" marR="0" marT="0" marB="0">
                    <a:lnL w="12700" cap="flat" cmpd="sng">
                      <a:solidFill>
                        <a:srgbClr val="A6A6A6"/>
                      </a:solidFill>
                      <a:prstDash val="solid"/>
                      <a:round/>
                      <a:headEnd type="none" w="sm" len="sm"/>
                      <a:tailEnd type="none" w="sm" len="sm"/>
                    </a:lnL>
                    <a:lnR w="12700" cap="flat" cmpd="sng">
                      <a:solidFill>
                        <a:srgbClr val="A6A6A6"/>
                      </a:solidFill>
                      <a:prstDash val="solid"/>
                      <a:round/>
                      <a:headEnd type="none" w="sm" len="sm"/>
                      <a:tailEnd type="none" w="sm" len="sm"/>
                    </a:lnR>
                    <a:lnT w="12700" cap="flat" cmpd="sng">
                      <a:solidFill>
                        <a:srgbClr val="A6A6A6"/>
                      </a:solidFill>
                      <a:prstDash val="solid"/>
                      <a:round/>
                      <a:headEnd type="none" w="sm" len="sm"/>
                      <a:tailEnd type="none" w="sm" len="sm"/>
                    </a:lnT>
                    <a:lnB w="12700" cap="flat" cmpd="sng">
                      <a:solidFill>
                        <a:srgbClr val="A6A6A6"/>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endParaRPr sz="1600" u="none" strike="noStrike" cap="none">
                        <a:latin typeface="Times New Roman"/>
                        <a:ea typeface="Times New Roman"/>
                        <a:cs typeface="Times New Roman"/>
                        <a:sym typeface="Times New Roman"/>
                      </a:endParaRPr>
                    </a:p>
                    <a:p>
                      <a:pPr marL="0" marR="0" lvl="0" indent="0" algn="ctr" rtl="0">
                        <a:lnSpc>
                          <a:spcPct val="100000"/>
                        </a:lnSpc>
                        <a:spcBef>
                          <a:spcPts val="1065"/>
                        </a:spcBef>
                        <a:spcAft>
                          <a:spcPts val="0"/>
                        </a:spcAft>
                        <a:buNone/>
                      </a:pPr>
                      <a:r>
                        <a:rPr lang="en-US" sz="1600" u="none" strike="noStrike" cap="none">
                          <a:latin typeface="Calibri"/>
                          <a:ea typeface="Calibri"/>
                          <a:cs typeface="Calibri"/>
                          <a:sym typeface="Calibri"/>
                        </a:rPr>
                        <a:t>1 Nos.</a:t>
                      </a:r>
                      <a:endParaRPr sz="1600" u="none" strike="noStrike" cap="none">
                        <a:latin typeface="Calibri"/>
                        <a:ea typeface="Calibri"/>
                        <a:cs typeface="Calibri"/>
                        <a:sym typeface="Calibri"/>
                      </a:endParaRPr>
                    </a:p>
                  </a:txBody>
                  <a:tcPr marL="0" marR="0" marT="0" marB="0">
                    <a:lnL w="12700" cap="flat" cmpd="sng">
                      <a:solidFill>
                        <a:srgbClr val="A6A6A6"/>
                      </a:solidFill>
                      <a:prstDash val="solid"/>
                      <a:round/>
                      <a:headEnd type="none" w="sm" len="sm"/>
                      <a:tailEnd type="none" w="sm" len="sm"/>
                    </a:lnL>
                    <a:lnR w="12700" cap="flat" cmpd="sng">
                      <a:solidFill>
                        <a:srgbClr val="A6A6A6"/>
                      </a:solidFill>
                      <a:prstDash val="solid"/>
                      <a:round/>
                      <a:headEnd type="none" w="sm" len="sm"/>
                      <a:tailEnd type="none" w="sm" len="sm"/>
                    </a:lnR>
                    <a:lnT w="12700" cap="flat" cmpd="sng">
                      <a:solidFill>
                        <a:srgbClr val="A6A6A6"/>
                      </a:solidFill>
                      <a:prstDash val="solid"/>
                      <a:round/>
                      <a:headEnd type="none" w="sm" len="sm"/>
                      <a:tailEnd type="none" w="sm" len="sm"/>
                    </a:lnT>
                    <a:lnB w="12700" cap="flat" cmpd="sng">
                      <a:solidFill>
                        <a:srgbClr val="A6A6A6"/>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endParaRPr sz="1200" u="none" strike="noStrike" cap="none">
                        <a:latin typeface="Times New Roman"/>
                        <a:ea typeface="Times New Roman"/>
                        <a:cs typeface="Times New Roman"/>
                        <a:sym typeface="Times New Roman"/>
                      </a:endParaRPr>
                    </a:p>
                  </a:txBody>
                  <a:tcPr marL="0" marR="0" marT="0" marB="0">
                    <a:lnL w="12700" cap="flat" cmpd="sng">
                      <a:solidFill>
                        <a:srgbClr val="A6A6A6"/>
                      </a:solidFill>
                      <a:prstDash val="solid"/>
                      <a:round/>
                      <a:headEnd type="none" w="sm" len="sm"/>
                      <a:tailEnd type="none" w="sm" len="sm"/>
                    </a:lnL>
                    <a:lnR w="12700" cap="flat" cmpd="sng">
                      <a:solidFill>
                        <a:srgbClr val="A6A6A6"/>
                      </a:solidFill>
                      <a:prstDash val="solid"/>
                      <a:round/>
                      <a:headEnd type="none" w="sm" len="sm"/>
                      <a:tailEnd type="none" w="sm" len="sm"/>
                    </a:lnR>
                    <a:lnT w="12700" cap="flat" cmpd="sng">
                      <a:solidFill>
                        <a:srgbClr val="A6A6A6"/>
                      </a:solidFill>
                      <a:prstDash val="solid"/>
                      <a:round/>
                      <a:headEnd type="none" w="sm" len="sm"/>
                      <a:tailEnd type="none" w="sm" len="sm"/>
                    </a:lnT>
                    <a:lnB w="12700" cap="flat" cmpd="sng">
                      <a:solidFill>
                        <a:srgbClr val="A6A6A6"/>
                      </a:solidFill>
                      <a:prstDash val="solid"/>
                      <a:round/>
                      <a:headEnd type="none" w="sm" len="sm"/>
                      <a:tailEnd type="none" w="sm" len="sm"/>
                    </a:lnB>
                  </a:tcPr>
                </a:tc>
                <a:tc>
                  <a:txBody>
                    <a:bodyPr/>
                    <a:lstStyle/>
                    <a:p>
                      <a:pPr marL="92075" marR="216534" lvl="0" indent="0" algn="l" rtl="0">
                        <a:spcBef>
                          <a:spcPts val="5"/>
                        </a:spcBef>
                        <a:spcAft>
                          <a:spcPts val="0"/>
                        </a:spcAft>
                        <a:buClr>
                          <a:schemeClr val="dk1"/>
                        </a:buClr>
                        <a:buFont typeface="Arial"/>
                        <a:buNone/>
                      </a:pPr>
                      <a:r>
                        <a:rPr lang="en-US" sz="1000" u="sng">
                          <a:solidFill>
                            <a:srgbClr val="0462C1"/>
                          </a:solidFill>
                          <a:hlinkClick r:id="rId3">
                            <a:extLst>
                              <a:ext uri="{A12FA001-AC4F-418D-AE19-62706E023703}">
                                <ahyp:hlinkClr xmlns:ahyp="http://schemas.microsoft.com/office/drawing/2018/hyperlinkcolor" val="tx"/>
                              </a:ext>
                            </a:extLst>
                          </a:hlinkClick>
                        </a:rPr>
                        <a:t>https://www.uline.com/Product/Detail/S-  15357M/Anti-Static-Gloves/ESD-Gloves-  Fingertip-Coated-Medium?model=S-  15357M&amp;RootChecked=yes</a:t>
                      </a:r>
                      <a:endParaRPr sz="1000" u="none" strike="noStrike" cap="none">
                        <a:latin typeface="Calibri"/>
                        <a:ea typeface="Calibri"/>
                        <a:cs typeface="Calibri"/>
                        <a:sym typeface="Calibri"/>
                      </a:endParaRPr>
                    </a:p>
                  </a:txBody>
                  <a:tcPr marL="0" marR="0" marT="38100" marB="0">
                    <a:lnL w="12700" cap="flat" cmpd="sng">
                      <a:solidFill>
                        <a:srgbClr val="A6A6A6"/>
                      </a:solidFill>
                      <a:prstDash val="solid"/>
                      <a:round/>
                      <a:headEnd type="none" w="sm" len="sm"/>
                      <a:tailEnd type="none" w="sm" len="sm"/>
                    </a:lnL>
                    <a:lnR w="12700" cap="flat" cmpd="sng">
                      <a:solidFill>
                        <a:srgbClr val="A6A6A6"/>
                      </a:solidFill>
                      <a:prstDash val="solid"/>
                      <a:round/>
                      <a:headEnd type="none" w="sm" len="sm"/>
                      <a:tailEnd type="none" w="sm" len="sm"/>
                    </a:lnR>
                    <a:lnT w="12700" cap="flat" cmpd="sng">
                      <a:solidFill>
                        <a:srgbClr val="A6A6A6"/>
                      </a:solidFill>
                      <a:prstDash val="solid"/>
                      <a:round/>
                      <a:headEnd type="none" w="sm" len="sm"/>
                      <a:tailEnd type="none" w="sm" len="sm"/>
                    </a:lnT>
                    <a:lnB w="12700" cap="flat" cmpd="sng">
                      <a:solidFill>
                        <a:srgbClr val="A6A6A6"/>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pic>
        <p:nvPicPr>
          <p:cNvPr id="59" name="Google Shape;59;p2"/>
          <p:cNvPicPr preferRelativeResize="0"/>
          <p:nvPr/>
        </p:nvPicPr>
        <p:blipFill rotWithShape="1">
          <a:blip r:embed="rId4">
            <a:alphaModFix/>
          </a:blip>
          <a:srcRect/>
          <a:stretch/>
        </p:blipFill>
        <p:spPr>
          <a:xfrm>
            <a:off x="7547494" y="3134102"/>
            <a:ext cx="937259" cy="589788"/>
          </a:xfrm>
          <a:prstGeom prst="rect">
            <a:avLst/>
          </a:prstGeom>
          <a:noFill/>
          <a:ln>
            <a:noFill/>
          </a:ln>
        </p:spPr>
      </p:pic>
      <p:sp>
        <p:nvSpPr>
          <p:cNvPr id="60" name="Google Shape;60;p2"/>
          <p:cNvSpPr txBox="1">
            <a:spLocks noGrp="1"/>
          </p:cNvSpPr>
          <p:nvPr>
            <p:ph type="ftr" idx="11"/>
          </p:nvPr>
        </p:nvSpPr>
        <p:spPr>
          <a:xfrm>
            <a:off x="10270997" y="6677355"/>
            <a:ext cx="1682750" cy="160020"/>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1050" b="0" i="0" u="none" strike="noStrike" cap="none">
                <a:solidFill>
                  <a:srgbClr val="84869C"/>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pPr marL="12700" lvl="0" indent="0" algn="l" rtl="0">
              <a:lnSpc>
                <a:spcPct val="110500"/>
              </a:lnSpc>
              <a:spcBef>
                <a:spcPts val="0"/>
              </a:spcBef>
              <a:spcAft>
                <a:spcPts val="0"/>
              </a:spcAft>
              <a:buNone/>
            </a:pPr>
            <a:endParaRPr/>
          </a:p>
        </p:txBody>
      </p:sp>
      <p:pic>
        <p:nvPicPr>
          <p:cNvPr id="61" name="Google Shape;61;p2"/>
          <p:cNvPicPr preferRelativeResize="0"/>
          <p:nvPr/>
        </p:nvPicPr>
        <p:blipFill rotWithShape="1">
          <a:blip r:embed="rId5">
            <a:alphaModFix/>
          </a:blip>
          <a:srcRect/>
          <a:stretch/>
        </p:blipFill>
        <p:spPr>
          <a:xfrm>
            <a:off x="7468613" y="1651575"/>
            <a:ext cx="1276625" cy="1336625"/>
          </a:xfrm>
          <a:prstGeom prst="rect">
            <a:avLst/>
          </a:prstGeom>
          <a:noFill/>
          <a:ln>
            <a:noFill/>
          </a:ln>
        </p:spPr>
      </p:pic>
      <p:sp>
        <p:nvSpPr>
          <p:cNvPr id="62" name="Google Shape;62;p2"/>
          <p:cNvSpPr txBox="1"/>
          <p:nvPr/>
        </p:nvSpPr>
        <p:spPr>
          <a:xfrm>
            <a:off x="119063" y="183986"/>
            <a:ext cx="11649000" cy="512100"/>
          </a:xfrm>
          <a:prstGeom prst="rect">
            <a:avLst/>
          </a:prstGeom>
          <a:noFill/>
          <a:ln>
            <a:noFill/>
          </a:ln>
        </p:spPr>
        <p:txBody>
          <a:bodyPr spcFirstLastPara="1" wrap="square" lIns="91425" tIns="45700" rIns="91425" bIns="45700" anchor="ctr" anchorCtr="0">
            <a:noAutofit/>
          </a:bodyPr>
          <a:lstStyle/>
          <a:p>
            <a:pPr marL="0" marR="0" lvl="0" indent="0" algn="l" rtl="0">
              <a:lnSpc>
                <a:spcPct val="70000"/>
              </a:lnSpc>
              <a:spcBef>
                <a:spcPts val="0"/>
              </a:spcBef>
              <a:spcAft>
                <a:spcPts val="0"/>
              </a:spcAft>
              <a:buClr>
                <a:srgbClr val="0F1A5C"/>
              </a:buClr>
              <a:buSzPts val="3740"/>
              <a:buFont typeface="Arial"/>
              <a:buNone/>
            </a:pPr>
            <a:r>
              <a:rPr lang="en-US" sz="3740" b="1" i="0" u="none" strike="noStrike" cap="none">
                <a:solidFill>
                  <a:srgbClr val="0F1A5C"/>
                </a:solidFill>
                <a:latin typeface="Arial"/>
                <a:ea typeface="Arial"/>
                <a:cs typeface="Arial"/>
                <a:sym typeface="Arial"/>
              </a:rPr>
              <a:t>Procedure to Check Battery Voltage</a:t>
            </a:r>
            <a:endParaRPr sz="3740" b="0" i="0" u="none" strike="noStrike" cap="none">
              <a:solidFill>
                <a:srgbClr val="0F1A5C"/>
              </a:solidFill>
              <a:latin typeface="Arial"/>
              <a:ea typeface="Arial"/>
              <a:cs typeface="Arial"/>
              <a:sym typeface="Arial"/>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3"/>
          <p:cNvSpPr txBox="1"/>
          <p:nvPr/>
        </p:nvSpPr>
        <p:spPr>
          <a:xfrm>
            <a:off x="8847835" y="6328965"/>
            <a:ext cx="3108960" cy="513080"/>
          </a:xfrm>
          <a:prstGeom prst="rect">
            <a:avLst/>
          </a:prstGeom>
          <a:noFill/>
          <a:ln>
            <a:noFill/>
          </a:ln>
        </p:spPr>
        <p:txBody>
          <a:bodyPr spcFirstLastPara="1" wrap="square" lIns="0" tIns="0" rIns="0" bIns="0" anchor="t" anchorCtr="0">
            <a:spAutoFit/>
          </a:bodyPr>
          <a:lstStyle/>
          <a:p>
            <a:pPr marL="12700" marR="0" lvl="0" indent="0" algn="l" rtl="0">
              <a:lnSpc>
                <a:spcPct val="102903"/>
              </a:lnSpc>
              <a:spcBef>
                <a:spcPts val="0"/>
              </a:spcBef>
              <a:spcAft>
                <a:spcPts val="0"/>
              </a:spcAft>
              <a:buNone/>
            </a:pPr>
            <a:r>
              <a:rPr lang="en-US" sz="1550">
                <a:solidFill>
                  <a:schemeClr val="dk1"/>
                </a:solidFill>
                <a:latin typeface="Calibri"/>
                <a:ea typeface="Calibri"/>
                <a:cs typeface="Calibri"/>
                <a:sym typeface="Calibri"/>
              </a:rPr>
              <a:t>Prepared by Rishabh – ME Team</a:t>
            </a:r>
            <a:endParaRPr sz="1550">
              <a:solidFill>
                <a:schemeClr val="dk1"/>
              </a:solidFill>
              <a:latin typeface="Calibri"/>
              <a:ea typeface="Calibri"/>
              <a:cs typeface="Calibri"/>
              <a:sym typeface="Calibri"/>
            </a:endParaRPr>
          </a:p>
          <a:p>
            <a:pPr marL="1438910" marR="0" lvl="0" indent="0" algn="l" rtl="0">
              <a:lnSpc>
                <a:spcPct val="100000"/>
              </a:lnSpc>
              <a:spcBef>
                <a:spcPts val="1030"/>
              </a:spcBef>
              <a:spcAft>
                <a:spcPts val="0"/>
              </a:spcAft>
              <a:buNone/>
            </a:pPr>
            <a:r>
              <a:rPr lang="en-US" sz="1050">
                <a:solidFill>
                  <a:srgbClr val="84869C"/>
                </a:solidFill>
                <a:latin typeface="Calibri"/>
                <a:ea typeface="Calibri"/>
                <a:cs typeface="Calibri"/>
                <a:sym typeface="Calibri"/>
              </a:rPr>
              <a:t>Copyright © 2019 GreyOrange</a:t>
            </a:r>
            <a:endParaRPr sz="1050">
              <a:solidFill>
                <a:schemeClr val="dk1"/>
              </a:solidFill>
              <a:latin typeface="Calibri"/>
              <a:ea typeface="Calibri"/>
              <a:cs typeface="Calibri"/>
              <a:sym typeface="Calibri"/>
            </a:endParaRPr>
          </a:p>
        </p:txBody>
      </p:sp>
      <p:sp>
        <p:nvSpPr>
          <p:cNvPr id="68" name="Google Shape;68;p3"/>
          <p:cNvSpPr txBox="1"/>
          <p:nvPr/>
        </p:nvSpPr>
        <p:spPr>
          <a:xfrm>
            <a:off x="364337" y="1026413"/>
            <a:ext cx="10050900" cy="3361200"/>
          </a:xfrm>
          <a:prstGeom prst="rect">
            <a:avLst/>
          </a:prstGeom>
          <a:noFill/>
          <a:ln>
            <a:noFill/>
          </a:ln>
        </p:spPr>
        <p:txBody>
          <a:bodyPr spcFirstLastPara="1" wrap="square" lIns="0" tIns="13325" rIns="0" bIns="0" anchor="t" anchorCtr="0">
            <a:spAutoFit/>
          </a:bodyPr>
          <a:lstStyle/>
          <a:p>
            <a:pPr marL="12700" marR="0" lvl="0" indent="0" algn="l" rtl="0">
              <a:lnSpc>
                <a:spcPct val="100000"/>
              </a:lnSpc>
              <a:spcBef>
                <a:spcPts val="0"/>
              </a:spcBef>
              <a:spcAft>
                <a:spcPts val="0"/>
              </a:spcAft>
              <a:buNone/>
            </a:pPr>
            <a:r>
              <a:rPr lang="en-US" sz="2000" b="1">
                <a:solidFill>
                  <a:schemeClr val="dk1"/>
                </a:solidFill>
                <a:latin typeface="Calibri"/>
                <a:ea typeface="Calibri"/>
                <a:cs typeface="Calibri"/>
                <a:sym typeface="Calibri"/>
              </a:rPr>
              <a:t>Safety Precaution:</a:t>
            </a:r>
            <a:endParaRPr sz="2000">
              <a:solidFill>
                <a:schemeClr val="dk1"/>
              </a:solidFill>
              <a:latin typeface="Calibri"/>
              <a:ea typeface="Calibri"/>
              <a:cs typeface="Calibri"/>
              <a:sym typeface="Calibri"/>
            </a:endParaRPr>
          </a:p>
          <a:p>
            <a:pPr marL="0" marR="0" lvl="0" indent="0" algn="l" rtl="0">
              <a:lnSpc>
                <a:spcPct val="100000"/>
              </a:lnSpc>
              <a:spcBef>
                <a:spcPts val="30"/>
              </a:spcBef>
              <a:spcAft>
                <a:spcPts val="0"/>
              </a:spcAft>
              <a:buNone/>
            </a:pPr>
            <a:endParaRPr sz="1750">
              <a:solidFill>
                <a:schemeClr val="dk1"/>
              </a:solidFill>
              <a:latin typeface="Calibri"/>
              <a:ea typeface="Calibri"/>
              <a:cs typeface="Calibri"/>
              <a:sym typeface="Calibri"/>
            </a:endParaRPr>
          </a:p>
          <a:p>
            <a:pPr marL="355600" marR="0" lvl="0" indent="-342900" algn="l" rtl="0">
              <a:lnSpc>
                <a:spcPct val="100000"/>
              </a:lnSpc>
              <a:spcBef>
                <a:spcPts val="0"/>
              </a:spcBef>
              <a:spcAft>
                <a:spcPts val="0"/>
              </a:spcAft>
              <a:buClr>
                <a:schemeClr val="dk1"/>
              </a:buClr>
              <a:buSzPts val="1800"/>
              <a:buFont typeface="Calibri"/>
              <a:buAutoNum type="arabicPeriod"/>
            </a:pPr>
            <a:r>
              <a:rPr lang="en-US" sz="1800">
                <a:solidFill>
                  <a:schemeClr val="dk1"/>
                </a:solidFill>
                <a:latin typeface="Calibri"/>
                <a:ea typeface="Calibri"/>
                <a:cs typeface="Calibri"/>
                <a:sym typeface="Calibri"/>
              </a:rPr>
              <a:t>Turn- OFF the Ranger before starting activity.</a:t>
            </a:r>
            <a:endParaRPr/>
          </a:p>
          <a:p>
            <a:pPr marL="355600" marR="0" lvl="0" indent="-228600" algn="l" rtl="0">
              <a:lnSpc>
                <a:spcPct val="100000"/>
              </a:lnSpc>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a:p>
            <a:pPr marL="355600" marR="0" lvl="0" indent="-342900" algn="l" rtl="0">
              <a:spcBef>
                <a:spcPts val="0"/>
              </a:spcBef>
              <a:spcAft>
                <a:spcPts val="0"/>
              </a:spcAft>
              <a:buClr>
                <a:schemeClr val="dk1"/>
              </a:buClr>
              <a:buSzPts val="1800"/>
              <a:buFont typeface="Calibri"/>
              <a:buAutoNum type="arabicPeriod"/>
            </a:pPr>
            <a:r>
              <a:rPr lang="en-US" sz="1800">
                <a:solidFill>
                  <a:schemeClr val="dk1"/>
                </a:solidFill>
                <a:latin typeface="Calibri"/>
                <a:ea typeface="Calibri"/>
                <a:cs typeface="Calibri"/>
                <a:sym typeface="Calibri"/>
              </a:rPr>
              <a:t>Use ESD gloves at all times while performing maintenance work.</a:t>
            </a:r>
            <a:endParaRPr sz="1800">
              <a:solidFill>
                <a:schemeClr val="dk1"/>
              </a:solidFill>
              <a:latin typeface="Calibri"/>
              <a:ea typeface="Calibri"/>
              <a:cs typeface="Calibri"/>
              <a:sym typeface="Calibri"/>
            </a:endParaRPr>
          </a:p>
          <a:p>
            <a:pPr marL="355600" marR="0" lvl="0" indent="-231775" algn="l" rtl="0">
              <a:lnSpc>
                <a:spcPct val="100000"/>
              </a:lnSpc>
              <a:spcBef>
                <a:spcPts val="0"/>
              </a:spcBef>
              <a:spcAft>
                <a:spcPts val="0"/>
              </a:spcAft>
              <a:buClr>
                <a:schemeClr val="dk1"/>
              </a:buClr>
              <a:buSzPts val="1750"/>
              <a:buFont typeface="Calibri"/>
              <a:buNone/>
            </a:pPr>
            <a:endParaRPr sz="1750">
              <a:solidFill>
                <a:schemeClr val="dk1"/>
              </a:solidFill>
              <a:latin typeface="Calibri"/>
              <a:ea typeface="Calibri"/>
              <a:cs typeface="Calibri"/>
              <a:sym typeface="Calibri"/>
            </a:endParaRPr>
          </a:p>
          <a:p>
            <a:pPr marL="355600" marR="0" lvl="0" indent="-342900" algn="l" rtl="0">
              <a:lnSpc>
                <a:spcPct val="100000"/>
              </a:lnSpc>
              <a:spcBef>
                <a:spcPts val="5"/>
              </a:spcBef>
              <a:spcAft>
                <a:spcPts val="0"/>
              </a:spcAft>
              <a:buClr>
                <a:schemeClr val="dk1"/>
              </a:buClr>
              <a:buSzPts val="1800"/>
              <a:buFont typeface="Calibri"/>
              <a:buAutoNum type="arabicPeriod"/>
            </a:pPr>
            <a:r>
              <a:rPr lang="en-US" sz="1800">
                <a:solidFill>
                  <a:schemeClr val="dk1"/>
                </a:solidFill>
                <a:latin typeface="Calibri"/>
                <a:ea typeface="Calibri"/>
                <a:cs typeface="Calibri"/>
                <a:sym typeface="Calibri"/>
              </a:rPr>
              <a:t>Activity should be performed away from Moisture &amp; dust area.</a:t>
            </a:r>
            <a:endParaRPr sz="1800">
              <a:solidFill>
                <a:schemeClr val="dk1"/>
              </a:solidFill>
              <a:latin typeface="Calibri"/>
              <a:ea typeface="Calibri"/>
              <a:cs typeface="Calibri"/>
              <a:sym typeface="Calibri"/>
            </a:endParaRPr>
          </a:p>
          <a:p>
            <a:pPr marL="355600" marR="0" lvl="0" indent="-228600" algn="l" rtl="0">
              <a:lnSpc>
                <a:spcPct val="100000"/>
              </a:lnSpc>
              <a:spcBef>
                <a:spcPts val="5"/>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a:p>
            <a:pPr marL="355600" marR="0" lvl="0" indent="-342900" algn="l" rtl="0">
              <a:spcBef>
                <a:spcPts val="5"/>
              </a:spcBef>
              <a:spcAft>
                <a:spcPts val="0"/>
              </a:spcAft>
              <a:buClr>
                <a:schemeClr val="dk1"/>
              </a:buClr>
              <a:buSzPts val="1800"/>
              <a:buFont typeface="Calibri"/>
              <a:buAutoNum type="arabicPeriod"/>
            </a:pPr>
            <a:r>
              <a:rPr lang="en-US" sz="1800">
                <a:solidFill>
                  <a:schemeClr val="dk1"/>
                </a:solidFill>
                <a:latin typeface="Calibri"/>
                <a:ea typeface="Calibri"/>
                <a:cs typeface="Calibri"/>
                <a:sym typeface="Calibri"/>
              </a:rPr>
              <a:t>Do not remove any other wires from Ranger while doing the activity.</a:t>
            </a:r>
            <a:endParaRPr sz="1800">
              <a:solidFill>
                <a:schemeClr val="dk1"/>
              </a:solidFill>
              <a:latin typeface="Calibri"/>
              <a:ea typeface="Calibri"/>
              <a:cs typeface="Calibri"/>
              <a:sym typeface="Calibri"/>
            </a:endParaRPr>
          </a:p>
          <a:p>
            <a:pPr marL="355600" marR="0" lvl="0" indent="-228600" algn="l" rtl="0">
              <a:lnSpc>
                <a:spcPct val="100000"/>
              </a:lnSpc>
              <a:spcBef>
                <a:spcPts val="5"/>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a:p>
            <a:pPr marL="355600" marR="0" lvl="0" indent="-228600" algn="l" rtl="0">
              <a:lnSpc>
                <a:spcPct val="100000"/>
              </a:lnSpc>
              <a:spcBef>
                <a:spcPts val="5"/>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a:p>
            <a:pPr marL="355600" marR="0" lvl="0" indent="-228600" algn="l" rtl="0">
              <a:lnSpc>
                <a:spcPct val="100000"/>
              </a:lnSpc>
              <a:spcBef>
                <a:spcPts val="5"/>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69" name="Google Shape;69;p3"/>
          <p:cNvSpPr txBox="1"/>
          <p:nvPr/>
        </p:nvSpPr>
        <p:spPr>
          <a:xfrm>
            <a:off x="119063" y="183986"/>
            <a:ext cx="11649000" cy="512100"/>
          </a:xfrm>
          <a:prstGeom prst="rect">
            <a:avLst/>
          </a:prstGeom>
          <a:noFill/>
          <a:ln>
            <a:noFill/>
          </a:ln>
        </p:spPr>
        <p:txBody>
          <a:bodyPr spcFirstLastPara="1" wrap="square" lIns="91425" tIns="45700" rIns="91425" bIns="45700" anchor="ctr" anchorCtr="0">
            <a:noAutofit/>
          </a:bodyPr>
          <a:lstStyle/>
          <a:p>
            <a:pPr marL="0" marR="0" lvl="0" indent="0" algn="l" rtl="0">
              <a:lnSpc>
                <a:spcPct val="70000"/>
              </a:lnSpc>
              <a:spcBef>
                <a:spcPts val="0"/>
              </a:spcBef>
              <a:spcAft>
                <a:spcPts val="0"/>
              </a:spcAft>
              <a:buClr>
                <a:srgbClr val="0F1A5C"/>
              </a:buClr>
              <a:buSzPts val="3740"/>
              <a:buFont typeface="Arial"/>
              <a:buNone/>
            </a:pPr>
            <a:r>
              <a:rPr lang="en-US" sz="3740" b="1" i="0" u="none" strike="noStrike" cap="none">
                <a:solidFill>
                  <a:srgbClr val="0F1A5C"/>
                </a:solidFill>
                <a:latin typeface="Arial"/>
                <a:ea typeface="Arial"/>
                <a:cs typeface="Arial"/>
                <a:sym typeface="Arial"/>
              </a:rPr>
              <a:t>Procedure to Check Battery Voltage</a:t>
            </a:r>
            <a:endParaRPr sz="3740" b="0" i="0" u="none" strike="noStrike" cap="none">
              <a:solidFill>
                <a:srgbClr val="0F1A5C"/>
              </a:solidFill>
              <a:latin typeface="Arial"/>
              <a:ea typeface="Arial"/>
              <a:cs typeface="Arial"/>
              <a:sym typeface="Arial"/>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Google Shape;74;p4"/>
          <p:cNvSpPr txBox="1"/>
          <p:nvPr/>
        </p:nvSpPr>
        <p:spPr>
          <a:xfrm>
            <a:off x="119064" y="1132855"/>
            <a:ext cx="7210500" cy="1815841"/>
          </a:xfrm>
          <a:prstGeom prst="rect">
            <a:avLst/>
          </a:prstGeom>
          <a:noFill/>
          <a:ln>
            <a:noFill/>
          </a:ln>
        </p:spPr>
        <p:txBody>
          <a:bodyPr spcFirstLastPara="1" wrap="square" lIns="91425" tIns="45700" rIns="91425" bIns="45700" anchor="t" anchorCtr="0">
            <a:spAutoFit/>
          </a:bodyPr>
          <a:lstStyle/>
          <a:p>
            <a:pPr marL="342900" marR="0" lvl="0" indent="-254000" algn="l" rtl="0">
              <a:lnSpc>
                <a:spcPct val="100000"/>
              </a:lnSpc>
              <a:spcBef>
                <a:spcPts val="0"/>
              </a:spcBef>
              <a:spcAft>
                <a:spcPts val="0"/>
              </a:spcAft>
              <a:buClr>
                <a:srgbClr val="000000"/>
              </a:buClr>
              <a:buSzPts val="1400"/>
              <a:buFont typeface="Arial"/>
              <a:buNone/>
            </a:pPr>
            <a:endParaRPr sz="1400" b="1" i="0" u="none" strike="noStrike" cap="none">
              <a:solidFill>
                <a:srgbClr val="000000"/>
              </a:solidFill>
              <a:latin typeface="Arial"/>
              <a:ea typeface="Arial"/>
              <a:cs typeface="Arial"/>
              <a:sym typeface="Arial"/>
            </a:endParaRPr>
          </a:p>
          <a:p>
            <a:pPr marL="342900" marR="0" lvl="0" indent="-254000" algn="l" rtl="0">
              <a:lnSpc>
                <a:spcPct val="100000"/>
              </a:lnSpc>
              <a:spcBef>
                <a:spcPts val="0"/>
              </a:spcBef>
              <a:spcAft>
                <a:spcPts val="0"/>
              </a:spcAft>
              <a:buClr>
                <a:srgbClr val="000000"/>
              </a:buClr>
              <a:buSzPts val="1400"/>
              <a:buFont typeface="Arial"/>
              <a:buNone/>
            </a:pPr>
            <a:endParaRPr sz="14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graphicFrame>
        <p:nvGraphicFramePr>
          <p:cNvPr id="75" name="Google Shape;75;p4"/>
          <p:cNvGraphicFramePr/>
          <p:nvPr/>
        </p:nvGraphicFramePr>
        <p:xfrm>
          <a:off x="242763" y="1777998"/>
          <a:ext cx="9741350" cy="1798200"/>
        </p:xfrm>
        <a:graphic>
          <a:graphicData uri="http://schemas.openxmlformats.org/drawingml/2006/table">
            <a:tbl>
              <a:tblPr>
                <a:noFill/>
              </a:tblPr>
              <a:tblGrid>
                <a:gridCol w="862325">
                  <a:extLst>
                    <a:ext uri="{9D8B030D-6E8A-4147-A177-3AD203B41FA5}">
                      <a16:colId xmlns:a16="http://schemas.microsoft.com/office/drawing/2014/main" val="20000"/>
                    </a:ext>
                  </a:extLst>
                </a:gridCol>
                <a:gridCol w="3705225">
                  <a:extLst>
                    <a:ext uri="{9D8B030D-6E8A-4147-A177-3AD203B41FA5}">
                      <a16:colId xmlns:a16="http://schemas.microsoft.com/office/drawing/2014/main" val="20001"/>
                    </a:ext>
                  </a:extLst>
                </a:gridCol>
                <a:gridCol w="2217450">
                  <a:extLst>
                    <a:ext uri="{9D8B030D-6E8A-4147-A177-3AD203B41FA5}">
                      <a16:colId xmlns:a16="http://schemas.microsoft.com/office/drawing/2014/main" val="20002"/>
                    </a:ext>
                  </a:extLst>
                </a:gridCol>
                <a:gridCol w="2956350">
                  <a:extLst>
                    <a:ext uri="{9D8B030D-6E8A-4147-A177-3AD203B41FA5}">
                      <a16:colId xmlns:a16="http://schemas.microsoft.com/office/drawing/2014/main" val="20003"/>
                    </a:ext>
                  </a:extLst>
                </a:gridCol>
              </a:tblGrid>
              <a:tr h="369775">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a:t>S. N.</a:t>
                      </a:r>
                      <a:endParaRPr sz="1400" b="1" u="none" strike="noStrike" cap="none"/>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a:t>Activity Name</a:t>
                      </a:r>
                      <a:endParaRPr sz="1400" b="1" u="none" strike="noStrike" cap="none"/>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a:t>Time Taken</a:t>
                      </a:r>
                      <a:endParaRPr sz="1400" b="1" u="none" strike="noStrike" cap="none"/>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a:t>No. of Man Power Required</a:t>
                      </a:r>
                      <a:endParaRPr sz="1400" b="1" u="none" strike="noStrike" cap="none"/>
                    </a:p>
                  </a:txBody>
                  <a:tcPr marL="91425" marR="91425" marT="91425" marB="91425"/>
                </a:tc>
                <a:extLst>
                  <a:ext uri="{0D108BD9-81ED-4DB2-BD59-A6C34878D82A}">
                    <a16:rowId xmlns:a16="http://schemas.microsoft.com/office/drawing/2014/main" val="10000"/>
                  </a:ext>
                </a:extLst>
              </a:tr>
              <a:tr h="369775">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a:t>1.</a:t>
                      </a:r>
                      <a:endParaRPr sz="1400" b="1" u="none" strike="noStrike" cap="none"/>
                    </a:p>
                  </a:txBody>
                  <a:tcPr marL="91425" marR="91425" marT="91425" marB="91425"/>
                </a:tc>
                <a:tc>
                  <a:txBody>
                    <a:bodyPr/>
                    <a:lstStyle/>
                    <a:p>
                      <a:pPr marL="0" lvl="0" indent="0" algn="ctr" rtl="0">
                        <a:spcBef>
                          <a:spcPts val="0"/>
                        </a:spcBef>
                        <a:spcAft>
                          <a:spcPts val="0"/>
                        </a:spcAft>
                        <a:buClr>
                          <a:schemeClr val="dk1"/>
                        </a:buClr>
                        <a:buSzPts val="1400"/>
                        <a:buFont typeface="Arial"/>
                        <a:buNone/>
                      </a:pPr>
                      <a:r>
                        <a:rPr lang="en-US">
                          <a:solidFill>
                            <a:schemeClr val="dk1"/>
                          </a:solidFill>
                        </a:rPr>
                        <a:t>Measure Battery Voltage</a:t>
                      </a:r>
                      <a:endParaRPr>
                        <a:solidFill>
                          <a:schemeClr val="dk1"/>
                        </a:solidFill>
                      </a:endParaRPr>
                    </a:p>
                    <a:p>
                      <a:pPr marL="0" marR="0" lvl="0" indent="0" algn="ctr" rtl="0">
                        <a:lnSpc>
                          <a:spcPct val="100000"/>
                        </a:lnSpc>
                        <a:spcBef>
                          <a:spcPts val="0"/>
                        </a:spcBef>
                        <a:spcAft>
                          <a:spcPts val="0"/>
                        </a:spcAft>
                        <a:buClr>
                          <a:srgbClr val="000000"/>
                        </a:buClr>
                        <a:buSzPts val="1400"/>
                        <a:buFont typeface="Arial"/>
                        <a:buNone/>
                      </a:pPr>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r>
                        <a:rPr lang="en-US"/>
                        <a:t>01</a:t>
                      </a:r>
                      <a:r>
                        <a:rPr lang="en-US" sz="1400" u="none" strike="noStrike" cap="none"/>
                        <a:t> mins</a:t>
                      </a:r>
                      <a:endParaRPr sz="1400" u="none" strike="noStrike" cap="none"/>
                    </a:p>
                  </a:txBody>
                  <a:tcPr marL="91425" marR="91425" marT="91425" marB="91425"/>
                </a:tc>
                <a:tc rowSpan="2">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                      01  </a:t>
                      </a:r>
                      <a:endParaRPr sz="1400" u="none" strike="noStrike" cap="none"/>
                    </a:p>
                  </a:txBody>
                  <a:tcPr marL="91425" marR="91425" marT="91425" marB="91425"/>
                </a:tc>
                <a:extLst>
                  <a:ext uri="{0D108BD9-81ED-4DB2-BD59-A6C34878D82A}">
                    <a16:rowId xmlns:a16="http://schemas.microsoft.com/office/drawing/2014/main" val="10001"/>
                  </a:ext>
                </a:extLst>
              </a:tr>
              <a:tr h="369775">
                <a:tc>
                  <a:txBody>
                    <a:bodyPr/>
                    <a:lstStyle/>
                    <a:p>
                      <a:pPr marL="0" lvl="0" indent="0" algn="l" rtl="0">
                        <a:spcBef>
                          <a:spcPts val="0"/>
                        </a:spcBef>
                        <a:spcAft>
                          <a:spcPts val="0"/>
                        </a:spcAft>
                        <a:buNone/>
                      </a:pPr>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tc>
                <a:tc>
                  <a:txBody>
                    <a:bodyPr/>
                    <a:lstStyle/>
                    <a:p>
                      <a:pPr marL="0" lvl="0" indent="0" algn="l" rtl="0">
                        <a:spcBef>
                          <a:spcPts val="0"/>
                        </a:spcBef>
                        <a:spcAft>
                          <a:spcPts val="0"/>
                        </a:spcAft>
                        <a:buNone/>
                      </a:pPr>
                      <a:endParaRPr/>
                    </a:p>
                  </a:txBody>
                  <a:tcPr marL="91425" marR="91425" marT="91425" marB="91425"/>
                </a:tc>
                <a:tc vMerge="1">
                  <a:txBody>
                    <a:bodyPr/>
                    <a:lstStyle/>
                    <a:p>
                      <a:endParaRPr lang="en-US"/>
                    </a:p>
                  </a:txBody>
                  <a:tcPr/>
                </a:tc>
                <a:extLst>
                  <a:ext uri="{0D108BD9-81ED-4DB2-BD59-A6C34878D82A}">
                    <a16:rowId xmlns:a16="http://schemas.microsoft.com/office/drawing/2014/main" val="10002"/>
                  </a:ext>
                </a:extLst>
              </a:tr>
              <a:tr h="369775">
                <a:tc gridSpan="2">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a:t>Total Time Taken</a:t>
                      </a:r>
                      <a:endParaRPr sz="1400" b="1" u="none" strike="noStrike" cap="none"/>
                    </a:p>
                  </a:txBody>
                  <a:tcPr marL="91425" marR="91425" marT="91425" marB="91425"/>
                </a:tc>
                <a:tc hMerge="1">
                  <a:txBody>
                    <a:bodyPr/>
                    <a:lstStyle/>
                    <a:p>
                      <a:endParaRPr lang="en-US"/>
                    </a:p>
                  </a:txBody>
                  <a:tcPr/>
                </a:tc>
                <a:tc gridSpan="2">
                  <a:txBody>
                    <a:bodyPr/>
                    <a:lstStyle/>
                    <a:p>
                      <a:pPr marL="0" marR="0" lvl="0" indent="0" algn="ctr" rtl="0">
                        <a:lnSpc>
                          <a:spcPct val="100000"/>
                        </a:lnSpc>
                        <a:spcBef>
                          <a:spcPts val="0"/>
                        </a:spcBef>
                        <a:spcAft>
                          <a:spcPts val="0"/>
                        </a:spcAft>
                        <a:buClr>
                          <a:srgbClr val="000000"/>
                        </a:buClr>
                        <a:buSzPts val="1400"/>
                        <a:buFont typeface="Arial"/>
                        <a:buNone/>
                      </a:pPr>
                      <a:r>
                        <a:rPr lang="en-US"/>
                        <a:t>01</a:t>
                      </a:r>
                      <a:r>
                        <a:rPr lang="en-US" sz="1400" u="none" strike="noStrike" cap="none"/>
                        <a:t> Mins</a:t>
                      </a:r>
                      <a:endParaRPr sz="1400" u="none" strike="noStrike" cap="none"/>
                    </a:p>
                  </a:txBody>
                  <a:tcPr marL="91425" marR="91425" marT="91425" marB="91425"/>
                </a:tc>
                <a:tc hMerge="1">
                  <a:txBody>
                    <a:bodyPr/>
                    <a:lstStyle/>
                    <a:p>
                      <a:endParaRPr lang="en-US"/>
                    </a:p>
                  </a:txBody>
                  <a:tcPr/>
                </a:tc>
                <a:extLst>
                  <a:ext uri="{0D108BD9-81ED-4DB2-BD59-A6C34878D82A}">
                    <a16:rowId xmlns:a16="http://schemas.microsoft.com/office/drawing/2014/main" val="10003"/>
                  </a:ext>
                </a:extLst>
              </a:tr>
            </a:tbl>
          </a:graphicData>
        </a:graphic>
      </p:graphicFrame>
      <p:sp>
        <p:nvSpPr>
          <p:cNvPr id="76" name="Google Shape;76;p4"/>
          <p:cNvSpPr txBox="1"/>
          <p:nvPr/>
        </p:nvSpPr>
        <p:spPr>
          <a:xfrm>
            <a:off x="119064" y="888999"/>
            <a:ext cx="30000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Arial"/>
                <a:ea typeface="Arial"/>
                <a:cs typeface="Arial"/>
                <a:sym typeface="Arial"/>
              </a:rPr>
              <a:t>Manhour Details:</a:t>
            </a:r>
            <a:endParaRPr sz="1400" b="0" i="0" u="none" strike="noStrike" cap="none">
              <a:solidFill>
                <a:schemeClr val="dk1"/>
              </a:solidFill>
              <a:latin typeface="Arial"/>
              <a:ea typeface="Arial"/>
              <a:cs typeface="Arial"/>
              <a:sym typeface="Arial"/>
            </a:endParaRPr>
          </a:p>
        </p:txBody>
      </p:sp>
      <p:sp>
        <p:nvSpPr>
          <p:cNvPr id="77" name="Google Shape;77;p4"/>
          <p:cNvSpPr txBox="1"/>
          <p:nvPr/>
        </p:nvSpPr>
        <p:spPr>
          <a:xfrm>
            <a:off x="119063" y="183986"/>
            <a:ext cx="11649000" cy="512100"/>
          </a:xfrm>
          <a:prstGeom prst="rect">
            <a:avLst/>
          </a:prstGeom>
          <a:noFill/>
          <a:ln>
            <a:noFill/>
          </a:ln>
        </p:spPr>
        <p:txBody>
          <a:bodyPr spcFirstLastPara="1" wrap="square" lIns="91425" tIns="45700" rIns="91425" bIns="45700" anchor="ctr" anchorCtr="0">
            <a:noAutofit/>
          </a:bodyPr>
          <a:lstStyle/>
          <a:p>
            <a:pPr marL="0" marR="0" lvl="0" indent="0" algn="l" rtl="0">
              <a:lnSpc>
                <a:spcPct val="70000"/>
              </a:lnSpc>
              <a:spcBef>
                <a:spcPts val="0"/>
              </a:spcBef>
              <a:spcAft>
                <a:spcPts val="0"/>
              </a:spcAft>
              <a:buClr>
                <a:srgbClr val="0F1A5C"/>
              </a:buClr>
              <a:buSzPts val="3740"/>
              <a:buFont typeface="Arial"/>
              <a:buNone/>
            </a:pPr>
            <a:r>
              <a:rPr lang="en-US" sz="3740" b="1" i="0" u="none" strike="noStrike" cap="none">
                <a:solidFill>
                  <a:srgbClr val="0F1A5C"/>
                </a:solidFill>
                <a:latin typeface="Arial"/>
                <a:ea typeface="Arial"/>
                <a:cs typeface="Arial"/>
                <a:sym typeface="Arial"/>
              </a:rPr>
              <a:t>Procedure to Check Battery Voltage</a:t>
            </a:r>
            <a:endParaRPr sz="3740" b="0" i="0" u="none" strike="noStrike" cap="none">
              <a:solidFill>
                <a:srgbClr val="0F1A5C"/>
              </a:solidFill>
              <a:latin typeface="Arial"/>
              <a:ea typeface="Arial"/>
              <a:cs typeface="Arial"/>
              <a:sym typeface="Arial"/>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5"/>
          <p:cNvSpPr txBox="1"/>
          <p:nvPr/>
        </p:nvSpPr>
        <p:spPr>
          <a:xfrm>
            <a:off x="8847835" y="6328965"/>
            <a:ext cx="3108960" cy="513080"/>
          </a:xfrm>
          <a:prstGeom prst="rect">
            <a:avLst/>
          </a:prstGeom>
          <a:noFill/>
          <a:ln>
            <a:noFill/>
          </a:ln>
        </p:spPr>
        <p:txBody>
          <a:bodyPr spcFirstLastPara="1" wrap="square" lIns="0" tIns="0" rIns="0" bIns="0" anchor="t" anchorCtr="0">
            <a:spAutoFit/>
          </a:bodyPr>
          <a:lstStyle/>
          <a:p>
            <a:pPr marL="12700" marR="0" lvl="0" indent="0" algn="l" rtl="0">
              <a:lnSpc>
                <a:spcPct val="102903"/>
              </a:lnSpc>
              <a:spcBef>
                <a:spcPts val="0"/>
              </a:spcBef>
              <a:spcAft>
                <a:spcPts val="0"/>
              </a:spcAft>
              <a:buNone/>
            </a:pPr>
            <a:r>
              <a:rPr lang="en-US" sz="1550">
                <a:solidFill>
                  <a:schemeClr val="dk1"/>
                </a:solidFill>
                <a:latin typeface="Calibri"/>
                <a:ea typeface="Calibri"/>
                <a:cs typeface="Calibri"/>
                <a:sym typeface="Calibri"/>
              </a:rPr>
              <a:t>Prepared by Rishabh – ME Team</a:t>
            </a:r>
            <a:endParaRPr sz="1550">
              <a:solidFill>
                <a:schemeClr val="dk1"/>
              </a:solidFill>
              <a:latin typeface="Calibri"/>
              <a:ea typeface="Calibri"/>
              <a:cs typeface="Calibri"/>
              <a:sym typeface="Calibri"/>
            </a:endParaRPr>
          </a:p>
          <a:p>
            <a:pPr marL="1438910" marR="0" lvl="0" indent="0" algn="l" rtl="0">
              <a:lnSpc>
                <a:spcPct val="100000"/>
              </a:lnSpc>
              <a:spcBef>
                <a:spcPts val="1030"/>
              </a:spcBef>
              <a:spcAft>
                <a:spcPts val="0"/>
              </a:spcAft>
              <a:buNone/>
            </a:pPr>
            <a:r>
              <a:rPr lang="en-US" sz="1050">
                <a:solidFill>
                  <a:srgbClr val="84869C"/>
                </a:solidFill>
                <a:latin typeface="Calibri"/>
                <a:ea typeface="Calibri"/>
                <a:cs typeface="Calibri"/>
                <a:sym typeface="Calibri"/>
              </a:rPr>
              <a:t>Copyright © 2019 GreyOrange</a:t>
            </a:r>
            <a:endParaRPr sz="1050">
              <a:solidFill>
                <a:schemeClr val="dk1"/>
              </a:solidFill>
              <a:latin typeface="Calibri"/>
              <a:ea typeface="Calibri"/>
              <a:cs typeface="Calibri"/>
              <a:sym typeface="Calibri"/>
            </a:endParaRPr>
          </a:p>
        </p:txBody>
      </p:sp>
      <p:sp>
        <p:nvSpPr>
          <p:cNvPr id="83" name="Google Shape;83;p5"/>
          <p:cNvSpPr txBox="1"/>
          <p:nvPr/>
        </p:nvSpPr>
        <p:spPr>
          <a:xfrm>
            <a:off x="3429000" y="2667000"/>
            <a:ext cx="6477000" cy="689932"/>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4400" b="1">
                <a:solidFill>
                  <a:schemeClr val="dk1"/>
                </a:solidFill>
                <a:latin typeface="Calibri"/>
                <a:ea typeface="Calibri"/>
                <a:cs typeface="Calibri"/>
                <a:sym typeface="Calibri"/>
              </a:rPr>
              <a:t>Step to be followed</a:t>
            </a:r>
            <a:endParaRPr sz="4400" b="1">
              <a:solidFill>
                <a:schemeClr val="dk1"/>
              </a:solidFill>
              <a:latin typeface="Calibri"/>
              <a:ea typeface="Calibri"/>
              <a:cs typeface="Calibri"/>
              <a:sym typeface="Calibri"/>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6"/>
          <p:cNvSpPr txBox="1"/>
          <p:nvPr/>
        </p:nvSpPr>
        <p:spPr>
          <a:xfrm>
            <a:off x="133997" y="716202"/>
            <a:ext cx="11033758" cy="338554"/>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600"/>
              <a:buFont typeface="Noto Sans Symbols"/>
              <a:buChar char="▪"/>
            </a:pPr>
            <a:r>
              <a:rPr lang="en-US" sz="1600">
                <a:solidFill>
                  <a:schemeClr val="dk1"/>
                </a:solidFill>
                <a:latin typeface="Calibri"/>
                <a:ea typeface="Calibri"/>
                <a:cs typeface="Calibri"/>
                <a:sym typeface="Calibri"/>
              </a:rPr>
              <a:t>Turn OFF the Ranger by pushing ON/OFF button.</a:t>
            </a:r>
            <a:endParaRPr/>
          </a:p>
        </p:txBody>
      </p:sp>
      <p:pic>
        <p:nvPicPr>
          <p:cNvPr id="89" name="Google Shape;89;p6" descr="A picture containing text, close&#10;&#10;Description automatically generated"/>
          <p:cNvPicPr preferRelativeResize="0"/>
          <p:nvPr/>
        </p:nvPicPr>
        <p:blipFill rotWithShape="1">
          <a:blip r:embed="rId3">
            <a:alphaModFix/>
          </a:blip>
          <a:srcRect/>
          <a:stretch/>
        </p:blipFill>
        <p:spPr>
          <a:xfrm rot="5400000">
            <a:off x="3681161" y="1999090"/>
            <a:ext cx="3939429" cy="3200400"/>
          </a:xfrm>
          <a:prstGeom prst="rect">
            <a:avLst/>
          </a:prstGeom>
          <a:noFill/>
          <a:ln>
            <a:noFill/>
          </a:ln>
        </p:spPr>
      </p:pic>
      <p:sp>
        <p:nvSpPr>
          <p:cNvPr id="90" name="Google Shape;90;p6"/>
          <p:cNvSpPr txBox="1"/>
          <p:nvPr/>
        </p:nvSpPr>
        <p:spPr>
          <a:xfrm>
            <a:off x="3658295" y="5972521"/>
            <a:ext cx="1675009"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chemeClr val="dk1"/>
                </a:solidFill>
                <a:latin typeface="Calibri"/>
                <a:ea typeface="Calibri"/>
                <a:cs typeface="Calibri"/>
                <a:sym typeface="Calibri"/>
              </a:rPr>
              <a:t>ON/OFF button</a:t>
            </a:r>
            <a:endParaRPr/>
          </a:p>
        </p:txBody>
      </p:sp>
      <p:cxnSp>
        <p:nvCxnSpPr>
          <p:cNvPr id="91" name="Google Shape;91;p6"/>
          <p:cNvCxnSpPr/>
          <p:nvPr/>
        </p:nvCxnSpPr>
        <p:spPr>
          <a:xfrm flipH="1">
            <a:off x="4495800" y="2953909"/>
            <a:ext cx="1310445" cy="2943694"/>
          </a:xfrm>
          <a:prstGeom prst="straightConnector1">
            <a:avLst/>
          </a:prstGeom>
          <a:noFill/>
          <a:ln w="38100" cap="flat" cmpd="sng">
            <a:solidFill>
              <a:srgbClr val="FF0000"/>
            </a:solidFill>
            <a:prstDash val="solid"/>
            <a:round/>
            <a:headEnd type="none" w="sm" len="sm"/>
            <a:tailEnd type="none" w="sm" len="sm"/>
          </a:ln>
        </p:spPr>
      </p:cxnSp>
      <p:sp>
        <p:nvSpPr>
          <p:cNvPr id="92" name="Google Shape;92;p6"/>
          <p:cNvSpPr txBox="1"/>
          <p:nvPr/>
        </p:nvSpPr>
        <p:spPr>
          <a:xfrm>
            <a:off x="119063" y="183986"/>
            <a:ext cx="11649000" cy="512100"/>
          </a:xfrm>
          <a:prstGeom prst="rect">
            <a:avLst/>
          </a:prstGeom>
          <a:noFill/>
          <a:ln>
            <a:noFill/>
          </a:ln>
        </p:spPr>
        <p:txBody>
          <a:bodyPr spcFirstLastPara="1" wrap="square" lIns="91425" tIns="45700" rIns="91425" bIns="45700" anchor="ctr" anchorCtr="0">
            <a:noAutofit/>
          </a:bodyPr>
          <a:lstStyle/>
          <a:p>
            <a:pPr marL="0" marR="0" lvl="0" indent="0" algn="l" rtl="0">
              <a:lnSpc>
                <a:spcPct val="70000"/>
              </a:lnSpc>
              <a:spcBef>
                <a:spcPts val="0"/>
              </a:spcBef>
              <a:spcAft>
                <a:spcPts val="0"/>
              </a:spcAft>
              <a:buClr>
                <a:srgbClr val="0F1A5C"/>
              </a:buClr>
              <a:buSzPts val="3740"/>
              <a:buFont typeface="Arial"/>
              <a:buNone/>
            </a:pPr>
            <a:r>
              <a:rPr lang="en-US" sz="3740" b="1" i="0" u="none" strike="noStrike" cap="none">
                <a:solidFill>
                  <a:srgbClr val="0F1A5C"/>
                </a:solidFill>
                <a:latin typeface="Arial"/>
                <a:ea typeface="Arial"/>
                <a:cs typeface="Arial"/>
                <a:sym typeface="Arial"/>
              </a:rPr>
              <a:t>Procedure to Check Battery Voltage</a:t>
            </a:r>
            <a:endParaRPr sz="3740" b="0" i="0" u="none" strike="noStrike" cap="none">
              <a:solidFill>
                <a:srgbClr val="0F1A5C"/>
              </a:solidFill>
              <a:latin typeface="Arial"/>
              <a:ea typeface="Arial"/>
              <a:cs typeface="Arial"/>
              <a:sym typeface="Arial"/>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7"/>
          <p:cNvSpPr txBox="1">
            <a:spLocks noGrp="1"/>
          </p:cNvSpPr>
          <p:nvPr>
            <p:ph type="ftr" idx="11"/>
          </p:nvPr>
        </p:nvSpPr>
        <p:spPr>
          <a:xfrm>
            <a:off x="10270997" y="6677355"/>
            <a:ext cx="1682750" cy="160020"/>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1050" b="0" i="0" u="none" strike="noStrike" cap="none">
                <a:solidFill>
                  <a:srgbClr val="84869C"/>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pPr marL="12700" lvl="0" indent="0" algn="l" rtl="0">
              <a:lnSpc>
                <a:spcPct val="110000"/>
              </a:lnSpc>
              <a:spcBef>
                <a:spcPts val="0"/>
              </a:spcBef>
              <a:spcAft>
                <a:spcPts val="0"/>
              </a:spcAft>
              <a:buNone/>
            </a:pPr>
            <a:endParaRPr/>
          </a:p>
        </p:txBody>
      </p:sp>
      <p:sp>
        <p:nvSpPr>
          <p:cNvPr id="98" name="Google Shape;98;p7"/>
          <p:cNvSpPr txBox="1"/>
          <p:nvPr/>
        </p:nvSpPr>
        <p:spPr>
          <a:xfrm>
            <a:off x="347714" y="5777197"/>
            <a:ext cx="11420347"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Calibri"/>
                <a:ea typeface="Calibri"/>
                <a:cs typeface="Calibri"/>
                <a:sym typeface="Calibri"/>
              </a:rPr>
              <a:t>Note: 1.) Battery voltage should be greater than 51V.</a:t>
            </a:r>
            <a:endParaRPr/>
          </a:p>
          <a:p>
            <a:pPr marL="0" marR="0" lvl="0" indent="0" algn="l" rtl="0">
              <a:spcBef>
                <a:spcPts val="0"/>
              </a:spcBef>
              <a:spcAft>
                <a:spcPts val="0"/>
              </a:spcAft>
              <a:buNone/>
            </a:pPr>
            <a:r>
              <a:rPr lang="en-US" sz="1800" b="1">
                <a:solidFill>
                  <a:schemeClr val="dk1"/>
                </a:solidFill>
                <a:latin typeface="Calibri"/>
                <a:ea typeface="Calibri"/>
                <a:cs typeface="Calibri"/>
                <a:sym typeface="Calibri"/>
              </a:rPr>
              <a:t>            2.) Don’t short the multimeter probe. It may damage the battery.</a:t>
            </a:r>
            <a:endParaRPr/>
          </a:p>
        </p:txBody>
      </p:sp>
      <p:sp>
        <p:nvSpPr>
          <p:cNvPr id="99" name="Google Shape;99;p7"/>
          <p:cNvSpPr txBox="1"/>
          <p:nvPr/>
        </p:nvSpPr>
        <p:spPr>
          <a:xfrm>
            <a:off x="119062" y="696086"/>
            <a:ext cx="11648999" cy="646331"/>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rgbClr val="000000"/>
              </a:buClr>
              <a:buSzPts val="1800"/>
              <a:buFont typeface="Noto Sans Symbols"/>
              <a:buChar char="▪"/>
            </a:pPr>
            <a:r>
              <a:rPr lang="en-US" sz="1800" b="0" i="0" u="none" strike="noStrike">
                <a:solidFill>
                  <a:srgbClr val="000000"/>
                </a:solidFill>
                <a:latin typeface="Calibri"/>
                <a:ea typeface="Calibri"/>
                <a:cs typeface="Calibri"/>
                <a:sym typeface="Calibri"/>
              </a:rPr>
              <a:t>Measure the battery voltage on staubli connector of Ranger. It should not be less than 50V. If we found the battery voltage less than 50V, we should charge the battery.</a:t>
            </a:r>
            <a:endParaRPr sz="1800">
              <a:solidFill>
                <a:schemeClr val="dk1"/>
              </a:solidFill>
              <a:latin typeface="Calibri"/>
              <a:ea typeface="Calibri"/>
              <a:cs typeface="Calibri"/>
              <a:sym typeface="Calibri"/>
            </a:endParaRPr>
          </a:p>
        </p:txBody>
      </p:sp>
      <p:sp>
        <p:nvSpPr>
          <p:cNvPr id="100" name="Google Shape;100;p7"/>
          <p:cNvSpPr txBox="1"/>
          <p:nvPr/>
        </p:nvSpPr>
        <p:spPr>
          <a:xfrm>
            <a:off x="119063" y="183986"/>
            <a:ext cx="11649000" cy="512100"/>
          </a:xfrm>
          <a:prstGeom prst="rect">
            <a:avLst/>
          </a:prstGeom>
          <a:noFill/>
          <a:ln>
            <a:noFill/>
          </a:ln>
        </p:spPr>
        <p:txBody>
          <a:bodyPr spcFirstLastPara="1" wrap="square" lIns="91425" tIns="45700" rIns="91425" bIns="45700" anchor="ctr" anchorCtr="0">
            <a:noAutofit/>
          </a:bodyPr>
          <a:lstStyle/>
          <a:p>
            <a:pPr marL="0" marR="0" lvl="0" indent="0" algn="l" rtl="0">
              <a:lnSpc>
                <a:spcPct val="70000"/>
              </a:lnSpc>
              <a:spcBef>
                <a:spcPts val="0"/>
              </a:spcBef>
              <a:spcAft>
                <a:spcPts val="0"/>
              </a:spcAft>
              <a:buClr>
                <a:srgbClr val="0F1A5C"/>
              </a:buClr>
              <a:buSzPts val="3740"/>
              <a:buFont typeface="Arial"/>
              <a:buNone/>
            </a:pPr>
            <a:r>
              <a:rPr lang="en-US" sz="3740" b="1" i="0" u="none" strike="noStrike" cap="none">
                <a:solidFill>
                  <a:srgbClr val="0F1A5C"/>
                </a:solidFill>
                <a:latin typeface="Arial"/>
                <a:ea typeface="Arial"/>
                <a:cs typeface="Arial"/>
                <a:sym typeface="Arial"/>
              </a:rPr>
              <a:t>Procedure to Check Battery Voltage</a:t>
            </a:r>
            <a:endParaRPr sz="3740" b="0" i="0" u="none" strike="noStrike" cap="none">
              <a:solidFill>
                <a:srgbClr val="0F1A5C"/>
              </a:solidFill>
              <a:latin typeface="Arial"/>
              <a:ea typeface="Arial"/>
              <a:cs typeface="Arial"/>
              <a:sym typeface="Arial"/>
            </a:endParaRPr>
          </a:p>
        </p:txBody>
      </p:sp>
      <p:pic>
        <p:nvPicPr>
          <p:cNvPr id="101" name="Google Shape;101;p7"/>
          <p:cNvPicPr preferRelativeResize="0"/>
          <p:nvPr/>
        </p:nvPicPr>
        <p:blipFill rotWithShape="1">
          <a:blip r:embed="rId3">
            <a:alphaModFix/>
          </a:blip>
          <a:srcRect/>
          <a:stretch/>
        </p:blipFill>
        <p:spPr>
          <a:xfrm>
            <a:off x="2590800" y="1676400"/>
            <a:ext cx="4559886" cy="3255383"/>
          </a:xfrm>
          <a:prstGeom prst="rect">
            <a:avLst/>
          </a:prstGeom>
          <a:noFill/>
          <a:ln>
            <a:noFill/>
          </a:ln>
        </p:spPr>
      </p:pic>
      <p:cxnSp>
        <p:nvCxnSpPr>
          <p:cNvPr id="102" name="Google Shape;102;p7"/>
          <p:cNvCxnSpPr/>
          <p:nvPr/>
        </p:nvCxnSpPr>
        <p:spPr>
          <a:xfrm>
            <a:off x="4724400" y="2743200"/>
            <a:ext cx="3429000" cy="1371600"/>
          </a:xfrm>
          <a:prstGeom prst="straightConnector1">
            <a:avLst/>
          </a:prstGeom>
          <a:noFill/>
          <a:ln w="38100" cap="flat" cmpd="sng">
            <a:solidFill>
              <a:srgbClr val="FF0000"/>
            </a:solidFill>
            <a:prstDash val="solid"/>
            <a:round/>
            <a:headEnd type="none" w="sm" len="sm"/>
            <a:tailEnd type="none" w="sm" len="sm"/>
          </a:ln>
        </p:spPr>
      </p:cxnSp>
      <p:cxnSp>
        <p:nvCxnSpPr>
          <p:cNvPr id="103" name="Google Shape;103;p7"/>
          <p:cNvCxnSpPr/>
          <p:nvPr/>
        </p:nvCxnSpPr>
        <p:spPr>
          <a:xfrm>
            <a:off x="4724400" y="3151692"/>
            <a:ext cx="3429000" cy="963108"/>
          </a:xfrm>
          <a:prstGeom prst="straightConnector1">
            <a:avLst/>
          </a:prstGeom>
          <a:noFill/>
          <a:ln w="38100" cap="flat" cmpd="sng">
            <a:solidFill>
              <a:srgbClr val="FF0000"/>
            </a:solidFill>
            <a:prstDash val="solid"/>
            <a:round/>
            <a:headEnd type="none" w="sm" len="sm"/>
            <a:tailEnd type="none" w="sm" len="sm"/>
          </a:ln>
        </p:spPr>
      </p:cxnSp>
      <p:sp>
        <p:nvSpPr>
          <p:cNvPr id="104" name="Google Shape;104;p7"/>
          <p:cNvSpPr txBox="1"/>
          <p:nvPr/>
        </p:nvSpPr>
        <p:spPr>
          <a:xfrm>
            <a:off x="8174804" y="3949104"/>
            <a:ext cx="3324436"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Staubli Connector Pins where we </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should measure voltage. </a:t>
            </a:r>
            <a:endParaRP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grpSp>
        <p:nvGrpSpPr>
          <p:cNvPr id="206" name="Google Shape;206;g97ef3a787e_0_0"/>
          <p:cNvGrpSpPr/>
          <p:nvPr/>
        </p:nvGrpSpPr>
        <p:grpSpPr>
          <a:xfrm>
            <a:off x="2272150" y="2732675"/>
            <a:ext cx="7314600" cy="1842875"/>
            <a:chOff x="2272150" y="2732675"/>
            <a:chExt cx="7314600" cy="1842875"/>
          </a:xfrm>
        </p:grpSpPr>
        <p:sp>
          <p:nvSpPr>
            <p:cNvPr id="207" name="Google Shape;207;g97ef3a787e_0_0"/>
            <p:cNvSpPr txBox="1"/>
            <p:nvPr/>
          </p:nvSpPr>
          <p:spPr>
            <a:xfrm>
              <a:off x="4958325" y="2732675"/>
              <a:ext cx="1048800" cy="584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en-IN" sz="3200" b="1" i="0" u="none" strike="noStrike" cap="none">
                  <a:solidFill>
                    <a:schemeClr val="dk1"/>
                  </a:solidFill>
                  <a:latin typeface="Calibri"/>
                  <a:ea typeface="Calibri"/>
                  <a:cs typeface="Calibri"/>
                  <a:sym typeface="Calibri"/>
                </a:rPr>
                <a:t>END </a:t>
              </a:r>
              <a:endParaRPr sz="1400" b="0" i="0" u="none" strike="noStrike" cap="none">
                <a:solidFill>
                  <a:srgbClr val="000000"/>
                </a:solidFill>
                <a:latin typeface="Arial"/>
                <a:ea typeface="Arial"/>
                <a:cs typeface="Arial"/>
                <a:sym typeface="Arial"/>
              </a:endParaRPr>
            </a:p>
          </p:txBody>
        </p:sp>
        <p:sp>
          <p:nvSpPr>
            <p:cNvPr id="208" name="Google Shape;208;g97ef3a787e_0_0"/>
            <p:cNvSpPr txBox="1"/>
            <p:nvPr/>
          </p:nvSpPr>
          <p:spPr>
            <a:xfrm>
              <a:off x="2272150" y="4118950"/>
              <a:ext cx="7314600" cy="456600"/>
            </a:xfrm>
            <a:prstGeom prst="rect">
              <a:avLst/>
            </a:prstGeom>
            <a:noFill/>
            <a:ln>
              <a:noFill/>
            </a:ln>
          </p:spPr>
          <p:txBody>
            <a:bodyPr spcFirstLastPara="1" wrap="square" lIns="91425" tIns="91425" rIns="91425" bIns="91425" anchor="t" anchorCtr="0">
              <a:noAutofit/>
            </a:bodyPr>
            <a:lstStyle/>
            <a:p>
              <a:pPr marL="457200" marR="0" lvl="0" indent="0" algn="l" rtl="0">
                <a:lnSpc>
                  <a:spcPct val="100000"/>
                </a:lnSpc>
                <a:spcBef>
                  <a:spcPts val="0"/>
                </a:spcBef>
                <a:spcAft>
                  <a:spcPts val="0"/>
                </a:spcAft>
                <a:buClr>
                  <a:srgbClr val="000000"/>
                </a:buClr>
                <a:buSzPts val="1800"/>
                <a:buFont typeface="Arial"/>
                <a:buNone/>
              </a:pPr>
              <a:r>
                <a:rPr lang="en-IN" sz="1800" b="1" i="0" u="none" strike="noStrike" cap="none">
                  <a:solidFill>
                    <a:schemeClr val="dk1"/>
                  </a:solidFill>
                  <a:latin typeface="Arial"/>
                  <a:ea typeface="Arial"/>
                  <a:cs typeface="Arial"/>
                  <a:sym typeface="Arial"/>
                </a:rPr>
                <a:t>Return back to error slide for further troubleshooting </a:t>
              </a:r>
              <a:endParaRPr sz="1400" b="0" i="0" u="none" strike="noStrike" cap="none">
                <a:solidFill>
                  <a:srgbClr val="000000"/>
                </a:solidFill>
                <a:latin typeface="Arial"/>
                <a:ea typeface="Arial"/>
                <a:cs typeface="Arial"/>
                <a:sym typeface="Arial"/>
              </a:endParaRPr>
            </a:p>
          </p:txBody>
        </p:sp>
      </p:grpSp>
      <p:sp>
        <p:nvSpPr>
          <p:cNvPr id="5" name="Google Shape;414;p41">
            <a:hlinkClick r:id="rId3" action="ppaction://hlinksldjump"/>
            <a:extLst>
              <a:ext uri="{FF2B5EF4-FFF2-40B4-BE49-F238E27FC236}">
                <a16:creationId xmlns:a16="http://schemas.microsoft.com/office/drawing/2014/main" id="{C60D505F-42CE-1D0B-8C97-5D0E8001B67A}"/>
              </a:ext>
            </a:extLst>
          </p:cNvPr>
          <p:cNvSpPr/>
          <p:nvPr/>
        </p:nvSpPr>
        <p:spPr>
          <a:xfrm>
            <a:off x="4817650" y="5242325"/>
            <a:ext cx="1111800" cy="512100"/>
          </a:xfrm>
          <a:prstGeom prst="bevel">
            <a:avLst>
              <a:gd name="adj" fmla="val 12500"/>
            </a:avLst>
          </a:prstGeom>
          <a:solidFill>
            <a:srgbClr val="E7E6E6"/>
          </a:solidFill>
          <a:ln w="9525" cap="flat" cmpd="sng">
            <a:solidFill>
              <a:srgbClr val="44546A"/>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IN" sz="1400" b="0" i="0" u="none" strike="noStrike" cap="none">
                <a:solidFill>
                  <a:srgbClr val="000000"/>
                </a:solidFill>
                <a:latin typeface="Quicksand Light"/>
                <a:ea typeface="Quicksand Light"/>
                <a:cs typeface="Quicksand Light"/>
                <a:sym typeface="Quicksand Light"/>
              </a:rPr>
              <a:t>Next</a:t>
            </a:r>
            <a:endParaRPr sz="1400" b="0" i="0" u="none" strike="noStrike" cap="none">
              <a:solidFill>
                <a:srgbClr val="000000"/>
              </a:solidFill>
              <a:latin typeface="Quicksand Light"/>
              <a:ea typeface="Quicksand Light"/>
              <a:cs typeface="Quicksand Light"/>
              <a:sym typeface="Quicksand Light"/>
            </a:endParaRPr>
          </a:p>
        </p:txBody>
      </p:sp>
    </p:spTree>
    <p:extLst>
      <p:ext uri="{BB962C8B-B14F-4D97-AF65-F5344CB8AC3E}">
        <p14:creationId xmlns:p14="http://schemas.microsoft.com/office/powerpoint/2010/main" val="67875814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447"/>
        <p:cNvGrpSpPr/>
        <p:nvPr/>
      </p:nvGrpSpPr>
      <p:grpSpPr>
        <a:xfrm>
          <a:off x="0" y="0"/>
          <a:ext cx="0" cy="0"/>
          <a:chOff x="0" y="0"/>
          <a:chExt cx="0" cy="0"/>
        </a:xfrm>
      </p:grpSpPr>
      <p:sp>
        <p:nvSpPr>
          <p:cNvPr id="448" name="Google Shape;448;p52">
            <a:hlinkClick r:id="rId3" action="ppaction://hlinksldjump"/>
          </p:cNvPr>
          <p:cNvSpPr/>
          <p:nvPr/>
        </p:nvSpPr>
        <p:spPr>
          <a:xfrm>
            <a:off x="0" y="13400"/>
            <a:ext cx="12218699" cy="68580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9" name="Google Shape;449;p52"/>
          <p:cNvSpPr txBox="1"/>
          <p:nvPr/>
        </p:nvSpPr>
        <p:spPr>
          <a:xfrm>
            <a:off x="44450" y="145219"/>
            <a:ext cx="11649000" cy="512100"/>
          </a:xfrm>
          <a:prstGeom prst="rect">
            <a:avLst/>
          </a:prstGeom>
          <a:noFill/>
          <a:ln>
            <a:noFill/>
          </a:ln>
        </p:spPr>
        <p:txBody>
          <a:bodyPr spcFirstLastPara="1" wrap="square" lIns="91425" tIns="45700" rIns="91425" bIns="45700" anchor="ctr" anchorCtr="0">
            <a:noAutofit/>
          </a:bodyPr>
          <a:lstStyle/>
          <a:p>
            <a:pPr marL="457200" marR="0" lvl="0" indent="-457200" algn="l" rtl="0">
              <a:lnSpc>
                <a:spcPct val="100000"/>
              </a:lnSpc>
              <a:spcBef>
                <a:spcPts val="0"/>
              </a:spcBef>
              <a:spcAft>
                <a:spcPts val="0"/>
              </a:spcAft>
              <a:buClr>
                <a:srgbClr val="0F1A5C"/>
              </a:buClr>
              <a:buSzPts val="3740"/>
              <a:buFont typeface="Arial"/>
              <a:buChar char="❏"/>
            </a:pPr>
            <a:r>
              <a:rPr lang="en-IN" sz="3240" b="1" i="0" u="none" strike="noStrike" cap="none">
                <a:solidFill>
                  <a:srgbClr val="0F1A5C"/>
                </a:solidFill>
                <a:latin typeface="Quicksand"/>
                <a:ea typeface="Quicksand"/>
                <a:cs typeface="Quicksand"/>
                <a:sym typeface="Quicksand"/>
              </a:rPr>
              <a:t>Ranger 3.0 Troubleshooter</a:t>
            </a:r>
            <a:endParaRPr sz="3240" b="1" i="0" u="none" strike="noStrike" cap="none">
              <a:solidFill>
                <a:srgbClr val="0F1A5C"/>
              </a:solidFill>
              <a:latin typeface="Quicksand"/>
              <a:ea typeface="Quicksand"/>
              <a:cs typeface="Quicksand"/>
              <a:sym typeface="Quicksand"/>
            </a:endParaRPr>
          </a:p>
        </p:txBody>
      </p:sp>
      <p:sp>
        <p:nvSpPr>
          <p:cNvPr id="450" name="Google Shape;450;p52"/>
          <p:cNvSpPr txBox="1"/>
          <p:nvPr/>
        </p:nvSpPr>
        <p:spPr>
          <a:xfrm>
            <a:off x="391" y="683593"/>
            <a:ext cx="11886809" cy="735000"/>
          </a:xfrm>
          <a:prstGeom prst="rect">
            <a:avLst/>
          </a:prstGeom>
          <a:noFill/>
          <a:ln>
            <a:noFill/>
          </a:ln>
        </p:spPr>
        <p:txBody>
          <a:bodyPr spcFirstLastPara="1" wrap="square" lIns="91425" tIns="91425" rIns="91425" bIns="91425" anchor="t" anchorCtr="0">
            <a:noAutofit/>
          </a:bodyPr>
          <a:lstStyle/>
          <a:p>
            <a:pPr marL="457200" marR="0" lvl="0" indent="-342900" algn="l" rtl="0">
              <a:lnSpc>
                <a:spcPct val="100000"/>
              </a:lnSpc>
              <a:spcBef>
                <a:spcPts val="0"/>
              </a:spcBef>
              <a:spcAft>
                <a:spcPts val="0"/>
              </a:spcAft>
              <a:buClr>
                <a:srgbClr val="333333"/>
              </a:buClr>
              <a:buSzPts val="1800"/>
              <a:buFont typeface="Quicksand Light"/>
              <a:buChar char="➢"/>
            </a:pPr>
            <a:r>
              <a:rPr lang="en-IN" sz="1800" b="0" i="0" u="none" strike="noStrike" cap="none">
                <a:solidFill>
                  <a:srgbClr val="333333"/>
                </a:solidFill>
                <a:highlight>
                  <a:srgbClr val="FFFFFF"/>
                </a:highlight>
                <a:latin typeface="Quicksand Light"/>
                <a:ea typeface="Quicksand Light"/>
                <a:cs typeface="Quicksand Light"/>
                <a:sym typeface="Quicksand Light"/>
              </a:rPr>
              <a:t>Replace the battery assembly as mentioned in support link document.</a:t>
            </a:r>
            <a:endParaRPr/>
          </a:p>
          <a:p>
            <a:pPr marL="457200" marR="0" lvl="0" indent="-342900" algn="l" rtl="0">
              <a:lnSpc>
                <a:spcPct val="100000"/>
              </a:lnSpc>
              <a:spcBef>
                <a:spcPts val="0"/>
              </a:spcBef>
              <a:spcAft>
                <a:spcPts val="0"/>
              </a:spcAft>
              <a:buClr>
                <a:srgbClr val="333333"/>
              </a:buClr>
              <a:buSzPts val="1800"/>
              <a:buFont typeface="Quicksand Light"/>
              <a:buChar char="➢"/>
            </a:pPr>
            <a:r>
              <a:rPr lang="en-IN" sz="1800" b="0" i="0" u="none" strike="noStrike" cap="none">
                <a:solidFill>
                  <a:srgbClr val="333333"/>
                </a:solidFill>
                <a:highlight>
                  <a:srgbClr val="FFFFFF"/>
                </a:highlight>
                <a:latin typeface="Quicksand Light"/>
                <a:ea typeface="Quicksand Light"/>
                <a:cs typeface="Quicksand Light"/>
                <a:sym typeface="Quicksand Light"/>
              </a:rPr>
              <a:t>Again power ON the Ranger and check if the issue is resolved.</a:t>
            </a:r>
            <a:endParaRPr sz="1800" b="0" i="0" u="none" strike="noStrike" cap="none">
              <a:solidFill>
                <a:srgbClr val="333333"/>
              </a:solidFill>
              <a:highlight>
                <a:srgbClr val="FFFFFF"/>
              </a:highlight>
              <a:latin typeface="Quicksand Light"/>
              <a:ea typeface="Quicksand Light"/>
              <a:cs typeface="Quicksand Light"/>
              <a:sym typeface="Quicksand Light"/>
            </a:endParaRPr>
          </a:p>
          <a:p>
            <a:pPr marL="114300" marR="0" lvl="0" indent="0" algn="l" rtl="0">
              <a:lnSpc>
                <a:spcPct val="100000"/>
              </a:lnSpc>
              <a:spcBef>
                <a:spcPts val="0"/>
              </a:spcBef>
              <a:spcAft>
                <a:spcPts val="0"/>
              </a:spcAft>
              <a:buNone/>
            </a:pPr>
            <a:endParaRPr sz="1800" b="0" i="0" u="none" strike="noStrike" cap="none">
              <a:solidFill>
                <a:srgbClr val="333333"/>
              </a:solidFill>
              <a:highlight>
                <a:srgbClr val="FFFFFF"/>
              </a:highlight>
              <a:latin typeface="Quicksand Light"/>
              <a:ea typeface="Quicksand Light"/>
              <a:cs typeface="Quicksand Light"/>
              <a:sym typeface="Quicksand Light"/>
            </a:endParaRPr>
          </a:p>
          <a:p>
            <a:pPr marL="11430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333333"/>
              </a:solidFill>
              <a:highlight>
                <a:srgbClr val="FFFFFF"/>
              </a:highlight>
              <a:latin typeface="Quicksand Light"/>
              <a:ea typeface="Quicksand Light"/>
              <a:cs typeface="Quicksand Light"/>
              <a:sym typeface="Quicksand Light"/>
            </a:endParaRPr>
          </a:p>
          <a:p>
            <a:pPr marL="457200" marR="0" lvl="0" indent="-228600" algn="l" rtl="0">
              <a:lnSpc>
                <a:spcPct val="100000"/>
              </a:lnSpc>
              <a:spcBef>
                <a:spcPts val="0"/>
              </a:spcBef>
              <a:spcAft>
                <a:spcPts val="0"/>
              </a:spcAft>
              <a:buClr>
                <a:srgbClr val="333333"/>
              </a:buClr>
              <a:buSzPts val="1800"/>
              <a:buFont typeface="Quicksand Light"/>
              <a:buNone/>
            </a:pPr>
            <a:endParaRPr sz="1800" b="0" i="0" u="none" strike="noStrike" cap="none">
              <a:solidFill>
                <a:srgbClr val="333333"/>
              </a:solidFill>
              <a:highlight>
                <a:srgbClr val="FFFFFF"/>
              </a:highlight>
              <a:latin typeface="Quicksand Light"/>
              <a:ea typeface="Quicksand Light"/>
              <a:cs typeface="Quicksand Light"/>
              <a:sym typeface="Quicksand Light"/>
            </a:endParaRPr>
          </a:p>
        </p:txBody>
      </p:sp>
      <p:sp>
        <p:nvSpPr>
          <p:cNvPr id="451" name="Google Shape;451;p52">
            <a:hlinkClick r:id="" action="ppaction://hlinkshowjump?jump=lastslide"/>
          </p:cNvPr>
          <p:cNvSpPr/>
          <p:nvPr/>
        </p:nvSpPr>
        <p:spPr>
          <a:xfrm>
            <a:off x="2222631" y="4509714"/>
            <a:ext cx="830400" cy="723300"/>
          </a:xfrm>
          <a:prstGeom prst="ellipse">
            <a:avLst/>
          </a:prstGeom>
          <a:gradFill>
            <a:gsLst>
              <a:gs pos="0">
                <a:srgbClr val="00FF00"/>
              </a:gs>
              <a:gs pos="100000">
                <a:srgbClr val="737373"/>
              </a:gs>
            </a:gsLst>
            <a:lin ang="5400012" scaled="0"/>
          </a:gradFill>
          <a:ln w="9525" cap="flat" cmpd="sng">
            <a:solidFill>
              <a:srgbClr val="44546A"/>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IN" sz="1400" b="0" i="0" u="none" strike="noStrike" cap="none">
                <a:solidFill>
                  <a:srgbClr val="000000"/>
                </a:solidFill>
                <a:latin typeface="Quicksand Light"/>
                <a:ea typeface="Quicksand Light"/>
                <a:cs typeface="Quicksand Light"/>
                <a:sym typeface="Quicksand Light"/>
              </a:rPr>
              <a:t>YES</a:t>
            </a:r>
            <a:endParaRPr sz="1400" b="0" i="0" u="none" strike="noStrike" cap="none">
              <a:solidFill>
                <a:srgbClr val="000000"/>
              </a:solidFill>
              <a:latin typeface="Quicksand Light"/>
              <a:ea typeface="Quicksand Light"/>
              <a:cs typeface="Quicksand Light"/>
              <a:sym typeface="Quicksand Light"/>
            </a:endParaRPr>
          </a:p>
        </p:txBody>
      </p:sp>
      <p:sp>
        <p:nvSpPr>
          <p:cNvPr id="452" name="Google Shape;452;p52">
            <a:hlinkClick r:id="rId4" action="ppaction://hlinksldjump"/>
          </p:cNvPr>
          <p:cNvSpPr/>
          <p:nvPr/>
        </p:nvSpPr>
        <p:spPr>
          <a:xfrm>
            <a:off x="6313087" y="4509714"/>
            <a:ext cx="830400" cy="723300"/>
          </a:xfrm>
          <a:prstGeom prst="ellipse">
            <a:avLst/>
          </a:prstGeom>
          <a:gradFill>
            <a:gsLst>
              <a:gs pos="0">
                <a:srgbClr val="F5D0D0"/>
              </a:gs>
              <a:gs pos="100000">
                <a:srgbClr val="D96868"/>
              </a:gs>
            </a:gsLst>
            <a:path path="circle">
              <a:fillToRect l="50000" t="50000" r="50000" b="50000"/>
            </a:path>
            <a:tileRect/>
          </a:gradFill>
          <a:ln w="9525" cap="flat" cmpd="sng">
            <a:solidFill>
              <a:srgbClr val="44546A"/>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IN" sz="1400" b="0" i="0" u="none" strike="noStrike" cap="none">
                <a:solidFill>
                  <a:srgbClr val="000000"/>
                </a:solidFill>
                <a:latin typeface="Quicksand Light"/>
                <a:ea typeface="Quicksand Light"/>
                <a:cs typeface="Quicksand Light"/>
                <a:sym typeface="Quicksand Light"/>
              </a:rPr>
              <a:t>NO</a:t>
            </a:r>
            <a:endParaRPr sz="1400" b="0" i="0" u="none" strike="noStrike" cap="none">
              <a:solidFill>
                <a:srgbClr val="000000"/>
              </a:solidFill>
              <a:latin typeface="Quicksand Light"/>
              <a:ea typeface="Quicksand Light"/>
              <a:cs typeface="Quicksand Light"/>
              <a:sym typeface="Quicksand Light"/>
            </a:endParaRPr>
          </a:p>
        </p:txBody>
      </p:sp>
      <p:sp>
        <p:nvSpPr>
          <p:cNvPr id="453" name="Google Shape;453;p52"/>
          <p:cNvSpPr txBox="1"/>
          <p:nvPr/>
        </p:nvSpPr>
        <p:spPr>
          <a:xfrm>
            <a:off x="3166047" y="4108873"/>
            <a:ext cx="61194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IN" sz="2000" b="0" i="0" u="none" strike="noStrike" cap="none">
                <a:solidFill>
                  <a:srgbClr val="333333"/>
                </a:solidFill>
                <a:highlight>
                  <a:srgbClr val="FFFFFF"/>
                </a:highlight>
                <a:latin typeface="Quicksand Light"/>
                <a:ea typeface="Quicksand Light"/>
                <a:cs typeface="Quicksand Light"/>
                <a:sym typeface="Quicksand Light"/>
              </a:rPr>
              <a:t>Is Power issue resolved?</a:t>
            </a:r>
            <a:endParaRPr sz="2000" b="0" i="0" u="none" strike="noStrike" cap="none">
              <a:solidFill>
                <a:srgbClr val="000000"/>
              </a:solidFill>
              <a:latin typeface="Arial"/>
              <a:ea typeface="Arial"/>
              <a:cs typeface="Arial"/>
              <a:sym typeface="Arial"/>
            </a:endParaRPr>
          </a:p>
        </p:txBody>
      </p:sp>
      <p:graphicFrame>
        <p:nvGraphicFramePr>
          <p:cNvPr id="454" name="Google Shape;454;p52"/>
          <p:cNvGraphicFramePr/>
          <p:nvPr>
            <p:extLst>
              <p:ext uri="{D42A27DB-BD31-4B8C-83A1-F6EECF244321}">
                <p14:modId xmlns:p14="http://schemas.microsoft.com/office/powerpoint/2010/main" val="3474186404"/>
              </p:ext>
            </p:extLst>
          </p:nvPr>
        </p:nvGraphicFramePr>
        <p:xfrm>
          <a:off x="8220375" y="2242450"/>
          <a:ext cx="3473075" cy="1462980"/>
        </p:xfrm>
        <a:graphic>
          <a:graphicData uri="http://schemas.openxmlformats.org/drawingml/2006/table">
            <a:tbl>
              <a:tblPr>
                <a:noFill/>
              </a:tblPr>
              <a:tblGrid>
                <a:gridCol w="677525">
                  <a:extLst>
                    <a:ext uri="{9D8B030D-6E8A-4147-A177-3AD203B41FA5}">
                      <a16:colId xmlns:a16="http://schemas.microsoft.com/office/drawing/2014/main" val="20000"/>
                    </a:ext>
                  </a:extLst>
                </a:gridCol>
                <a:gridCol w="2795550">
                  <a:extLst>
                    <a:ext uri="{9D8B030D-6E8A-4147-A177-3AD203B41FA5}">
                      <a16:colId xmlns:a16="http://schemas.microsoft.com/office/drawing/2014/main" val="20001"/>
                    </a:ext>
                  </a:extLst>
                </a:gridCol>
              </a:tblGrid>
              <a:tr h="381000">
                <a:tc>
                  <a:txBody>
                    <a:bodyPr/>
                    <a:lstStyle/>
                    <a:p>
                      <a:pPr marL="0" marR="0" lvl="0" indent="0" algn="ctr" rtl="0">
                        <a:lnSpc>
                          <a:spcPct val="100000"/>
                        </a:lnSpc>
                        <a:spcBef>
                          <a:spcPts val="0"/>
                        </a:spcBef>
                        <a:spcAft>
                          <a:spcPts val="0"/>
                        </a:spcAft>
                        <a:buClr>
                          <a:srgbClr val="000000"/>
                        </a:buClr>
                        <a:buSzPts val="1800"/>
                        <a:buFont typeface="Arial"/>
                        <a:buNone/>
                      </a:pPr>
                      <a:r>
                        <a:rPr lang="en-IN" sz="1800" u="none" strike="noStrike" cap="none">
                          <a:latin typeface="Quicksand Light"/>
                          <a:ea typeface="Quicksand Light"/>
                          <a:cs typeface="Quicksand Light"/>
                          <a:sym typeface="Quicksand Light"/>
                        </a:rPr>
                        <a:t>SN</a:t>
                      </a:r>
                      <a:endParaRPr sz="1800" u="none" strike="noStrike" cap="none">
                        <a:latin typeface="Quicksand Light"/>
                        <a:ea typeface="Quicksand Light"/>
                        <a:cs typeface="Quicksand Light"/>
                        <a:sym typeface="Quicksand Light"/>
                      </a:endParaRPr>
                    </a:p>
                  </a:txBody>
                  <a:tcPr marL="91425" marR="91425" marT="91425" marB="91425" anchor="ctr">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B7B7B7"/>
                    </a:solidFill>
                  </a:tcPr>
                </a:tc>
                <a:tc>
                  <a:txBody>
                    <a:bodyPr/>
                    <a:lstStyle/>
                    <a:p>
                      <a:pPr marL="0" marR="0" lvl="0" indent="0" algn="ctr" rtl="0">
                        <a:lnSpc>
                          <a:spcPct val="100000"/>
                        </a:lnSpc>
                        <a:spcBef>
                          <a:spcPts val="0"/>
                        </a:spcBef>
                        <a:spcAft>
                          <a:spcPts val="0"/>
                        </a:spcAft>
                        <a:buClr>
                          <a:srgbClr val="000000"/>
                        </a:buClr>
                        <a:buSzPts val="1800"/>
                        <a:buFont typeface="Arial"/>
                        <a:buNone/>
                      </a:pPr>
                      <a:r>
                        <a:rPr lang="en-IN" sz="1800" b="1" u="none" strike="noStrike" cap="none">
                          <a:latin typeface="Quicksand"/>
                          <a:ea typeface="Quicksand"/>
                          <a:cs typeface="Quicksand"/>
                          <a:sym typeface="Quicksand"/>
                        </a:rPr>
                        <a:t>Support Link</a:t>
                      </a:r>
                      <a:endParaRPr sz="1800" b="1" u="none" strike="noStrike" cap="none">
                        <a:latin typeface="Quicksand"/>
                        <a:ea typeface="Quicksand"/>
                        <a:cs typeface="Quicksand"/>
                        <a:sym typeface="Quicksand"/>
                      </a:endParaRPr>
                    </a:p>
                  </a:txBody>
                  <a:tcPr marL="91425" marR="91425" marT="91425" marB="91425" anchor="ctr">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B7B7B7"/>
                    </a:solidFill>
                  </a:tcPr>
                </a:tc>
                <a:extLst>
                  <a:ext uri="{0D108BD9-81ED-4DB2-BD59-A6C34878D82A}">
                    <a16:rowId xmlns:a16="http://schemas.microsoft.com/office/drawing/2014/main" val="10000"/>
                  </a:ext>
                </a:extLst>
              </a:tr>
              <a:tr h="381000">
                <a:tc>
                  <a:txBody>
                    <a:bodyPr/>
                    <a:lstStyle/>
                    <a:p>
                      <a:pPr marL="0" marR="0" lvl="0" indent="0" algn="ctr" rtl="0">
                        <a:lnSpc>
                          <a:spcPct val="100000"/>
                        </a:lnSpc>
                        <a:spcBef>
                          <a:spcPts val="0"/>
                        </a:spcBef>
                        <a:spcAft>
                          <a:spcPts val="0"/>
                        </a:spcAft>
                        <a:buClr>
                          <a:srgbClr val="000000"/>
                        </a:buClr>
                        <a:buSzPts val="1800"/>
                        <a:buFont typeface="Arial"/>
                        <a:buNone/>
                      </a:pPr>
                      <a:r>
                        <a:rPr lang="en-IN" sz="1800" u="none" strike="noStrike" cap="none"/>
                        <a:t>1</a:t>
                      </a:r>
                      <a:endParaRPr sz="1800" u="none" strike="noStrike" cap="none"/>
                    </a:p>
                  </a:txBody>
                  <a:tcPr marL="91425" marR="91425" marT="91425" marB="91425" anchor="ctr">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100"/>
                        <a:buFont typeface="Arial"/>
                        <a:buNone/>
                      </a:pPr>
                      <a:r>
                        <a:rPr lang="en-IN" sz="1800" u="sng" strike="noStrike" cap="none" dirty="0">
                          <a:solidFill>
                            <a:schemeClr val="hlink"/>
                          </a:solidFill>
                          <a:highlight>
                            <a:schemeClr val="lt1"/>
                          </a:highlight>
                          <a:latin typeface="Quicksand Light"/>
                          <a:ea typeface="Quicksand Light"/>
                          <a:cs typeface="Quicksand Light"/>
                          <a:sym typeface="Quicksand Light"/>
                          <a:hlinkClick r:id="rId5" action="ppaction://hlinksldjump"/>
                        </a:rPr>
                        <a:t>Procedure to Replacement of Battery Assembly</a:t>
                      </a:r>
                      <a:endParaRPr sz="1500" u="none" strike="noStrike" cap="none" dirty="0">
                        <a:latin typeface="Quicksand Light"/>
                        <a:ea typeface="Quicksand Light"/>
                        <a:cs typeface="Quicksand Light"/>
                        <a:sym typeface="Quicksand Light"/>
                      </a:endParaRPr>
                    </a:p>
                  </a:txBody>
                  <a:tcPr marL="91425" marR="91425" marT="91425" marB="91425" anchor="ctr">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
        <p:nvSpPr>
          <p:cNvPr id="455" name="Google Shape;455;p52">
            <a:hlinkClick r:id="rId3" action="ppaction://hlinksldjump"/>
          </p:cNvPr>
          <p:cNvSpPr/>
          <p:nvPr/>
        </p:nvSpPr>
        <p:spPr>
          <a:xfrm>
            <a:off x="1172200" y="5755725"/>
            <a:ext cx="1111800" cy="512100"/>
          </a:xfrm>
          <a:prstGeom prst="bevel">
            <a:avLst>
              <a:gd name="adj" fmla="val 12500"/>
            </a:avLst>
          </a:prstGeom>
          <a:solidFill>
            <a:srgbClr val="E7E6E6"/>
          </a:solidFill>
          <a:ln w="9525" cap="flat" cmpd="sng">
            <a:solidFill>
              <a:srgbClr val="44546A"/>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IN" sz="1400" b="0" i="0" u="none" strike="noStrike" cap="none">
                <a:solidFill>
                  <a:srgbClr val="000000"/>
                </a:solidFill>
                <a:latin typeface="Quicksand Light"/>
                <a:ea typeface="Quicksand Light"/>
                <a:cs typeface="Quicksand Light"/>
                <a:sym typeface="Quicksand Light"/>
              </a:rPr>
              <a:t>Preview</a:t>
            </a:r>
            <a:endParaRPr sz="1400" b="0" i="0" u="none" strike="noStrike" cap="none">
              <a:solidFill>
                <a:srgbClr val="000000"/>
              </a:solidFill>
              <a:latin typeface="Quicksand Light"/>
              <a:ea typeface="Quicksand Light"/>
              <a:cs typeface="Quicksand Light"/>
              <a:sym typeface="Quicksand Light"/>
            </a:endParaRPr>
          </a:p>
        </p:txBody>
      </p:sp>
      <p:sp>
        <p:nvSpPr>
          <p:cNvPr id="456" name="Google Shape;456;p52">
            <a:hlinkClick r:id="rId6" action="ppaction://hlinksldjump"/>
          </p:cNvPr>
          <p:cNvSpPr/>
          <p:nvPr/>
        </p:nvSpPr>
        <p:spPr>
          <a:xfrm>
            <a:off x="9719350" y="5813825"/>
            <a:ext cx="1111800" cy="512100"/>
          </a:xfrm>
          <a:prstGeom prst="bevel">
            <a:avLst>
              <a:gd name="adj" fmla="val 12500"/>
            </a:avLst>
          </a:prstGeom>
          <a:solidFill>
            <a:srgbClr val="E7E6E6"/>
          </a:solidFill>
          <a:ln w="9525" cap="flat" cmpd="sng">
            <a:solidFill>
              <a:srgbClr val="44546A"/>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IN" sz="1400" b="0" i="0" u="none" strike="noStrike" cap="none">
                <a:solidFill>
                  <a:srgbClr val="000000"/>
                </a:solidFill>
                <a:latin typeface="Quicksand Light"/>
                <a:ea typeface="Quicksand Light"/>
                <a:cs typeface="Quicksand Light"/>
                <a:sym typeface="Quicksand Light"/>
              </a:rPr>
              <a:t>Next</a:t>
            </a:r>
            <a:endParaRPr sz="1400" b="0" i="0" u="none" strike="noStrike" cap="none">
              <a:solidFill>
                <a:srgbClr val="000000"/>
              </a:solidFill>
              <a:latin typeface="Quicksand Light"/>
              <a:ea typeface="Quicksand Light"/>
              <a:cs typeface="Quicksand Light"/>
              <a:sym typeface="Quicksand Light"/>
            </a:endParaRPr>
          </a:p>
        </p:txBody>
      </p:sp>
      <p:pic>
        <p:nvPicPr>
          <p:cNvPr id="457" name="Google Shape;457;p52"/>
          <p:cNvPicPr preferRelativeResize="0"/>
          <p:nvPr/>
        </p:nvPicPr>
        <p:blipFill>
          <a:blip r:embed="rId7">
            <a:alphaModFix/>
          </a:blip>
          <a:stretch>
            <a:fillRect/>
          </a:stretch>
        </p:blipFill>
        <p:spPr>
          <a:xfrm>
            <a:off x="3053019" y="1354800"/>
            <a:ext cx="3366022" cy="2648150"/>
          </a:xfrm>
          <a:prstGeom prst="rect">
            <a:avLst/>
          </a:prstGeom>
          <a:noFill/>
          <a:ln>
            <a:noFill/>
          </a:ln>
        </p:spPr>
      </p:pic>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Google Shape;294;p1"/>
          <p:cNvSpPr txBox="1"/>
          <p:nvPr/>
        </p:nvSpPr>
        <p:spPr>
          <a:xfrm>
            <a:off x="6921" y="0"/>
            <a:ext cx="10541809" cy="888999"/>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101A5C"/>
              </a:buClr>
              <a:buSzPts val="4000"/>
              <a:buFont typeface="Arial"/>
              <a:buNone/>
            </a:pPr>
            <a:r>
              <a:rPr lang="en-IN" sz="4000" b="1" i="0" dirty="0">
                <a:solidFill>
                  <a:srgbClr val="101A5C"/>
                </a:solidFill>
                <a:latin typeface="Arial"/>
                <a:ea typeface="Arial"/>
                <a:cs typeface="Arial"/>
                <a:sym typeface="Arial"/>
              </a:rPr>
              <a:t>Procedure For Battery Pack Replacement</a:t>
            </a:r>
            <a:endParaRPr sz="4000" b="1" i="0" dirty="0">
              <a:solidFill>
                <a:srgbClr val="0F1A5C"/>
              </a:solidFill>
              <a:latin typeface="Arial"/>
              <a:ea typeface="Arial"/>
              <a:cs typeface="Arial"/>
              <a:sym typeface="Arial"/>
            </a:endParaRPr>
          </a:p>
        </p:txBody>
      </p:sp>
      <p:graphicFrame>
        <p:nvGraphicFramePr>
          <p:cNvPr id="295" name="Google Shape;295;p1"/>
          <p:cNvGraphicFramePr/>
          <p:nvPr/>
        </p:nvGraphicFramePr>
        <p:xfrm>
          <a:off x="5065160" y="5182194"/>
          <a:ext cx="6525868" cy="889020"/>
        </p:xfrm>
        <a:graphic>
          <a:graphicData uri="http://schemas.openxmlformats.org/drawingml/2006/table">
            <a:tbl>
              <a:tblPr firstRow="1" bandRow="1">
                <a:noFill/>
              </a:tblPr>
              <a:tblGrid>
                <a:gridCol w="494408">
                  <a:extLst>
                    <a:ext uri="{9D8B030D-6E8A-4147-A177-3AD203B41FA5}">
                      <a16:colId xmlns:a16="http://schemas.microsoft.com/office/drawing/2014/main" val="20000"/>
                    </a:ext>
                  </a:extLst>
                </a:gridCol>
                <a:gridCol w="901144">
                  <a:extLst>
                    <a:ext uri="{9D8B030D-6E8A-4147-A177-3AD203B41FA5}">
                      <a16:colId xmlns:a16="http://schemas.microsoft.com/office/drawing/2014/main" val="20001"/>
                    </a:ext>
                  </a:extLst>
                </a:gridCol>
                <a:gridCol w="2015790">
                  <a:extLst>
                    <a:ext uri="{9D8B030D-6E8A-4147-A177-3AD203B41FA5}">
                      <a16:colId xmlns:a16="http://schemas.microsoft.com/office/drawing/2014/main" val="20002"/>
                    </a:ext>
                  </a:extLst>
                </a:gridCol>
                <a:gridCol w="1356905">
                  <a:extLst>
                    <a:ext uri="{9D8B030D-6E8A-4147-A177-3AD203B41FA5}">
                      <a16:colId xmlns:a16="http://schemas.microsoft.com/office/drawing/2014/main" val="20003"/>
                    </a:ext>
                  </a:extLst>
                </a:gridCol>
                <a:gridCol w="895478">
                  <a:extLst>
                    <a:ext uri="{9D8B030D-6E8A-4147-A177-3AD203B41FA5}">
                      <a16:colId xmlns:a16="http://schemas.microsoft.com/office/drawing/2014/main" val="20004"/>
                    </a:ext>
                  </a:extLst>
                </a:gridCol>
                <a:gridCol w="862143">
                  <a:extLst>
                    <a:ext uri="{9D8B030D-6E8A-4147-A177-3AD203B41FA5}">
                      <a16:colId xmlns:a16="http://schemas.microsoft.com/office/drawing/2014/main" val="20005"/>
                    </a:ext>
                  </a:extLst>
                </a:gridCol>
              </a:tblGrid>
              <a:tr h="498675">
                <a:tc>
                  <a:txBody>
                    <a:bodyPr/>
                    <a:lstStyle/>
                    <a:p>
                      <a:pPr marL="0" marR="0" lvl="0" indent="0" algn="ctr" rtl="0">
                        <a:spcBef>
                          <a:spcPts val="0"/>
                        </a:spcBef>
                        <a:spcAft>
                          <a:spcPts val="0"/>
                        </a:spcAft>
                        <a:buNone/>
                      </a:pPr>
                      <a:r>
                        <a:rPr lang="en-IN" sz="1400" u="none" strike="noStrike" cap="none">
                          <a:latin typeface="Arial"/>
                          <a:ea typeface="Arial"/>
                          <a:cs typeface="Arial"/>
                          <a:sym typeface="Arial"/>
                        </a:rPr>
                        <a:t>SN</a:t>
                      </a:r>
                      <a:endParaRPr/>
                    </a:p>
                  </a:txBody>
                  <a:tcPr marL="91450" marR="91450" marT="45725" marB="45725" anchor="ctr">
                    <a:lnL w="12700" cap="flat" cmpd="sng">
                      <a:solidFill>
                        <a:srgbClr val="A5A5A5"/>
                      </a:solidFill>
                      <a:prstDash val="solid"/>
                      <a:round/>
                      <a:headEnd type="none" w="sm" len="sm"/>
                      <a:tailEnd type="none" w="sm" len="sm"/>
                    </a:lnL>
                    <a:lnR w="12700" cap="flat" cmpd="sng">
                      <a:solidFill>
                        <a:srgbClr val="A5A5A5"/>
                      </a:solidFill>
                      <a:prstDash val="solid"/>
                      <a:round/>
                      <a:headEnd type="none" w="sm" len="sm"/>
                      <a:tailEnd type="none" w="sm" len="sm"/>
                    </a:lnR>
                    <a:lnT w="12700" cap="flat" cmpd="sng">
                      <a:solidFill>
                        <a:srgbClr val="A5A5A5"/>
                      </a:solidFill>
                      <a:prstDash val="solid"/>
                      <a:round/>
                      <a:headEnd type="none" w="sm" len="sm"/>
                      <a:tailEnd type="none" w="sm" len="sm"/>
                    </a:lnT>
                    <a:lnB w="12700" cap="flat" cmpd="sng">
                      <a:solidFill>
                        <a:srgbClr val="A5A5A5"/>
                      </a:solidFill>
                      <a:prstDash val="solid"/>
                      <a:round/>
                      <a:headEnd type="none" w="sm" len="sm"/>
                      <a:tailEnd type="none" w="sm" len="sm"/>
                    </a:lnB>
                    <a:solidFill>
                      <a:srgbClr val="D8D8D8"/>
                    </a:solidFill>
                  </a:tcPr>
                </a:tc>
                <a:tc>
                  <a:txBody>
                    <a:bodyPr/>
                    <a:lstStyle/>
                    <a:p>
                      <a:pPr marL="0" marR="0" lvl="0" indent="0" algn="ctr" rtl="0">
                        <a:spcBef>
                          <a:spcPts val="0"/>
                        </a:spcBef>
                        <a:spcAft>
                          <a:spcPts val="0"/>
                        </a:spcAft>
                        <a:buNone/>
                      </a:pPr>
                      <a:r>
                        <a:rPr lang="en-IN" sz="1400" u="none" strike="noStrike" cap="none">
                          <a:latin typeface="Arial"/>
                          <a:ea typeface="Arial"/>
                          <a:cs typeface="Arial"/>
                          <a:sym typeface="Arial"/>
                        </a:rPr>
                        <a:t>Version</a:t>
                      </a:r>
                      <a:endParaRPr/>
                    </a:p>
                  </a:txBody>
                  <a:tcPr marL="91450" marR="91450" marT="45725" marB="45725" anchor="ctr">
                    <a:lnL w="12700" cap="flat" cmpd="sng">
                      <a:solidFill>
                        <a:srgbClr val="A5A5A5"/>
                      </a:solidFill>
                      <a:prstDash val="solid"/>
                      <a:round/>
                      <a:headEnd type="none" w="sm" len="sm"/>
                      <a:tailEnd type="none" w="sm" len="sm"/>
                    </a:lnL>
                    <a:lnR w="12700" cap="flat" cmpd="sng">
                      <a:solidFill>
                        <a:srgbClr val="A5A5A5"/>
                      </a:solidFill>
                      <a:prstDash val="solid"/>
                      <a:round/>
                      <a:headEnd type="none" w="sm" len="sm"/>
                      <a:tailEnd type="none" w="sm" len="sm"/>
                    </a:lnR>
                    <a:lnT w="12700" cap="flat" cmpd="sng">
                      <a:solidFill>
                        <a:srgbClr val="A5A5A5"/>
                      </a:solidFill>
                      <a:prstDash val="solid"/>
                      <a:round/>
                      <a:headEnd type="none" w="sm" len="sm"/>
                      <a:tailEnd type="none" w="sm" len="sm"/>
                    </a:lnT>
                    <a:lnB w="12700" cap="flat" cmpd="sng">
                      <a:solidFill>
                        <a:srgbClr val="A5A5A5"/>
                      </a:solidFill>
                      <a:prstDash val="solid"/>
                      <a:round/>
                      <a:headEnd type="none" w="sm" len="sm"/>
                      <a:tailEnd type="none" w="sm" len="sm"/>
                    </a:lnB>
                    <a:solidFill>
                      <a:srgbClr val="D8D8D8"/>
                    </a:solidFill>
                  </a:tcPr>
                </a:tc>
                <a:tc>
                  <a:txBody>
                    <a:bodyPr/>
                    <a:lstStyle/>
                    <a:p>
                      <a:pPr marL="0" marR="0" lvl="0" indent="0" algn="ctr" rtl="0">
                        <a:spcBef>
                          <a:spcPts val="0"/>
                        </a:spcBef>
                        <a:spcAft>
                          <a:spcPts val="0"/>
                        </a:spcAft>
                        <a:buNone/>
                      </a:pPr>
                      <a:r>
                        <a:rPr lang="en-IN" sz="1400" u="none" strike="noStrike" cap="none">
                          <a:latin typeface="Arial"/>
                          <a:ea typeface="Arial"/>
                          <a:cs typeface="Arial"/>
                          <a:sym typeface="Arial"/>
                        </a:rPr>
                        <a:t>Prepared / Revised </a:t>
                      </a:r>
                      <a:endParaRPr/>
                    </a:p>
                  </a:txBody>
                  <a:tcPr marL="91450" marR="91450" marT="45725" marB="45725" anchor="ctr">
                    <a:lnL w="12700" cap="flat" cmpd="sng">
                      <a:solidFill>
                        <a:srgbClr val="A5A5A5"/>
                      </a:solidFill>
                      <a:prstDash val="solid"/>
                      <a:round/>
                      <a:headEnd type="none" w="sm" len="sm"/>
                      <a:tailEnd type="none" w="sm" len="sm"/>
                    </a:lnL>
                    <a:lnR w="12700" cap="flat" cmpd="sng">
                      <a:solidFill>
                        <a:srgbClr val="A5A5A5"/>
                      </a:solidFill>
                      <a:prstDash val="solid"/>
                      <a:round/>
                      <a:headEnd type="none" w="sm" len="sm"/>
                      <a:tailEnd type="none" w="sm" len="sm"/>
                    </a:lnR>
                    <a:lnT w="12700" cap="flat" cmpd="sng">
                      <a:solidFill>
                        <a:srgbClr val="A5A5A5"/>
                      </a:solidFill>
                      <a:prstDash val="solid"/>
                      <a:round/>
                      <a:headEnd type="none" w="sm" len="sm"/>
                      <a:tailEnd type="none" w="sm" len="sm"/>
                    </a:lnT>
                    <a:lnB w="12700" cap="flat" cmpd="sng">
                      <a:solidFill>
                        <a:srgbClr val="A5A5A5"/>
                      </a:solidFill>
                      <a:prstDash val="solid"/>
                      <a:round/>
                      <a:headEnd type="none" w="sm" len="sm"/>
                      <a:tailEnd type="none" w="sm" len="sm"/>
                    </a:lnB>
                    <a:solidFill>
                      <a:srgbClr val="D8D8D8"/>
                    </a:solidFill>
                  </a:tcPr>
                </a:tc>
                <a:tc gridSpan="2">
                  <a:txBody>
                    <a:bodyPr/>
                    <a:lstStyle/>
                    <a:p>
                      <a:pPr marL="0" marR="0" lvl="0" indent="0" algn="ctr" rtl="0">
                        <a:spcBef>
                          <a:spcPts val="0"/>
                        </a:spcBef>
                        <a:spcAft>
                          <a:spcPts val="0"/>
                        </a:spcAft>
                        <a:buNone/>
                      </a:pPr>
                      <a:r>
                        <a:rPr lang="en-IN" sz="1400" u="none" strike="noStrike" cap="none">
                          <a:latin typeface="Arial"/>
                          <a:ea typeface="Arial"/>
                          <a:cs typeface="Arial"/>
                          <a:sym typeface="Arial"/>
                        </a:rPr>
                        <a:t>Checked / Approved</a:t>
                      </a:r>
                      <a:endParaRPr/>
                    </a:p>
                  </a:txBody>
                  <a:tcPr marL="91450" marR="91450" marT="45725" marB="45725" anchor="ctr">
                    <a:lnL w="12700" cap="flat" cmpd="sng">
                      <a:solidFill>
                        <a:srgbClr val="A5A5A5"/>
                      </a:solidFill>
                      <a:prstDash val="solid"/>
                      <a:round/>
                      <a:headEnd type="none" w="sm" len="sm"/>
                      <a:tailEnd type="none" w="sm" len="sm"/>
                    </a:lnL>
                    <a:lnR w="12700" cap="flat" cmpd="sng">
                      <a:solidFill>
                        <a:srgbClr val="A5A5A5"/>
                      </a:solidFill>
                      <a:prstDash val="solid"/>
                      <a:round/>
                      <a:headEnd type="none" w="sm" len="sm"/>
                      <a:tailEnd type="none" w="sm" len="sm"/>
                    </a:lnR>
                    <a:lnT w="12700" cap="flat" cmpd="sng">
                      <a:solidFill>
                        <a:srgbClr val="A5A5A5"/>
                      </a:solidFill>
                      <a:prstDash val="solid"/>
                      <a:round/>
                      <a:headEnd type="none" w="sm" len="sm"/>
                      <a:tailEnd type="none" w="sm" len="sm"/>
                    </a:lnT>
                    <a:lnB w="12700" cap="flat" cmpd="sng">
                      <a:solidFill>
                        <a:srgbClr val="A5A5A5"/>
                      </a:solidFill>
                      <a:prstDash val="solid"/>
                      <a:round/>
                      <a:headEnd type="none" w="sm" len="sm"/>
                      <a:tailEnd type="none" w="sm" len="sm"/>
                    </a:lnB>
                    <a:solidFill>
                      <a:srgbClr val="D8D8D8"/>
                    </a:solidFill>
                  </a:tcPr>
                </a:tc>
                <a:tc hMerge="1">
                  <a:txBody>
                    <a:bodyPr/>
                    <a:lstStyle/>
                    <a:p>
                      <a:endParaRPr lang="en-US"/>
                    </a:p>
                  </a:txBody>
                  <a:tcPr/>
                </a:tc>
                <a:tc>
                  <a:txBody>
                    <a:bodyPr/>
                    <a:lstStyle/>
                    <a:p>
                      <a:pPr marL="0" marR="0" lvl="0" indent="0" algn="ctr" rtl="0">
                        <a:spcBef>
                          <a:spcPts val="0"/>
                        </a:spcBef>
                        <a:spcAft>
                          <a:spcPts val="0"/>
                        </a:spcAft>
                        <a:buNone/>
                      </a:pPr>
                      <a:r>
                        <a:rPr lang="en-IN" sz="1400" u="none" strike="noStrike" cap="none">
                          <a:latin typeface="Arial"/>
                          <a:ea typeface="Arial"/>
                          <a:cs typeface="Arial"/>
                          <a:sym typeface="Arial"/>
                        </a:rPr>
                        <a:t>Ref Details</a:t>
                      </a:r>
                      <a:endParaRPr/>
                    </a:p>
                  </a:txBody>
                  <a:tcPr marL="91450" marR="91450" marT="45725" marB="45725" anchor="ctr">
                    <a:lnL w="12700" cap="flat" cmpd="sng">
                      <a:solidFill>
                        <a:srgbClr val="A5A5A5"/>
                      </a:solidFill>
                      <a:prstDash val="solid"/>
                      <a:round/>
                      <a:headEnd type="none" w="sm" len="sm"/>
                      <a:tailEnd type="none" w="sm" len="sm"/>
                    </a:lnL>
                    <a:lnR w="12700" cap="flat" cmpd="sng">
                      <a:solidFill>
                        <a:srgbClr val="A5A5A5"/>
                      </a:solidFill>
                      <a:prstDash val="solid"/>
                      <a:round/>
                      <a:headEnd type="none" w="sm" len="sm"/>
                      <a:tailEnd type="none" w="sm" len="sm"/>
                    </a:lnR>
                    <a:lnT w="12700" cap="flat" cmpd="sng">
                      <a:solidFill>
                        <a:srgbClr val="A5A5A5"/>
                      </a:solidFill>
                      <a:prstDash val="solid"/>
                      <a:round/>
                      <a:headEnd type="none" w="sm" len="sm"/>
                      <a:tailEnd type="none" w="sm" len="sm"/>
                    </a:lnT>
                    <a:lnB w="12700" cap="flat" cmpd="sng">
                      <a:solidFill>
                        <a:srgbClr val="A5A5A5"/>
                      </a:solidFill>
                      <a:prstDash val="solid"/>
                      <a:round/>
                      <a:headEnd type="none" w="sm" len="sm"/>
                      <a:tailEnd type="none" w="sm" len="sm"/>
                    </a:lnB>
                    <a:solidFill>
                      <a:srgbClr val="D8D8D8"/>
                    </a:solidFill>
                  </a:tcPr>
                </a:tc>
                <a:extLst>
                  <a:ext uri="{0D108BD9-81ED-4DB2-BD59-A6C34878D82A}">
                    <a16:rowId xmlns:a16="http://schemas.microsoft.com/office/drawing/2014/main" val="10000"/>
                  </a:ext>
                </a:extLst>
              </a:tr>
              <a:tr h="370850">
                <a:tc>
                  <a:txBody>
                    <a:bodyPr/>
                    <a:lstStyle/>
                    <a:p>
                      <a:pPr marL="0" marR="0" lvl="0" indent="0" algn="ctr" rtl="0">
                        <a:spcBef>
                          <a:spcPts val="0"/>
                        </a:spcBef>
                        <a:spcAft>
                          <a:spcPts val="0"/>
                        </a:spcAft>
                        <a:buNone/>
                      </a:pPr>
                      <a:r>
                        <a:rPr lang="en-IN" sz="1400" u="none" strike="noStrike" cap="none">
                          <a:latin typeface="Arial"/>
                          <a:ea typeface="Arial"/>
                          <a:cs typeface="Arial"/>
                          <a:sym typeface="Arial"/>
                        </a:rPr>
                        <a:t>1</a:t>
                      </a:r>
                      <a:endParaRPr/>
                    </a:p>
                  </a:txBody>
                  <a:tcPr marL="91450" marR="91450" marT="45725" marB="45725" anchor="ctr">
                    <a:lnL w="12700" cap="flat" cmpd="sng">
                      <a:solidFill>
                        <a:srgbClr val="A5A5A5"/>
                      </a:solidFill>
                      <a:prstDash val="solid"/>
                      <a:round/>
                      <a:headEnd type="none" w="sm" len="sm"/>
                      <a:tailEnd type="none" w="sm" len="sm"/>
                    </a:lnL>
                    <a:lnR w="12700" cap="flat" cmpd="sng">
                      <a:solidFill>
                        <a:srgbClr val="A5A5A5"/>
                      </a:solidFill>
                      <a:prstDash val="solid"/>
                      <a:round/>
                      <a:headEnd type="none" w="sm" len="sm"/>
                      <a:tailEnd type="none" w="sm" len="sm"/>
                    </a:lnR>
                    <a:lnT w="12700" cap="flat" cmpd="sng">
                      <a:solidFill>
                        <a:srgbClr val="A5A5A5"/>
                      </a:solidFill>
                      <a:prstDash val="solid"/>
                      <a:round/>
                      <a:headEnd type="none" w="sm" len="sm"/>
                      <a:tailEnd type="none" w="sm" len="sm"/>
                    </a:lnT>
                    <a:lnB w="12700" cap="flat" cmpd="sng">
                      <a:solidFill>
                        <a:srgbClr val="A5A5A5"/>
                      </a:solidFill>
                      <a:prstDash val="solid"/>
                      <a:round/>
                      <a:headEnd type="none" w="sm" len="sm"/>
                      <a:tailEnd type="none" w="sm" len="sm"/>
                    </a:lnB>
                  </a:tcPr>
                </a:tc>
                <a:tc>
                  <a:txBody>
                    <a:bodyPr/>
                    <a:lstStyle/>
                    <a:p>
                      <a:pPr marL="0" marR="0" lvl="0" indent="0" algn="ctr" rtl="0">
                        <a:spcBef>
                          <a:spcPts val="0"/>
                        </a:spcBef>
                        <a:spcAft>
                          <a:spcPts val="0"/>
                        </a:spcAft>
                        <a:buNone/>
                      </a:pPr>
                      <a:r>
                        <a:rPr lang="en-IN" sz="1400" u="none" strike="noStrike" cap="none">
                          <a:latin typeface="Arial"/>
                          <a:ea typeface="Arial"/>
                          <a:cs typeface="Arial"/>
                          <a:sym typeface="Arial"/>
                        </a:rPr>
                        <a:t>1.0</a:t>
                      </a:r>
                      <a:endParaRPr/>
                    </a:p>
                  </a:txBody>
                  <a:tcPr marL="91450" marR="91450" marT="45725" marB="45725" anchor="ctr">
                    <a:lnL w="12700" cap="flat" cmpd="sng">
                      <a:solidFill>
                        <a:srgbClr val="A5A5A5"/>
                      </a:solidFill>
                      <a:prstDash val="solid"/>
                      <a:round/>
                      <a:headEnd type="none" w="sm" len="sm"/>
                      <a:tailEnd type="none" w="sm" len="sm"/>
                    </a:lnL>
                    <a:lnR w="12700" cap="flat" cmpd="sng">
                      <a:solidFill>
                        <a:srgbClr val="A5A5A5"/>
                      </a:solidFill>
                      <a:prstDash val="solid"/>
                      <a:round/>
                      <a:headEnd type="none" w="sm" len="sm"/>
                      <a:tailEnd type="none" w="sm" len="sm"/>
                    </a:lnR>
                    <a:lnT w="12700" cap="flat" cmpd="sng">
                      <a:solidFill>
                        <a:srgbClr val="A5A5A5"/>
                      </a:solidFill>
                      <a:prstDash val="solid"/>
                      <a:round/>
                      <a:headEnd type="none" w="sm" len="sm"/>
                      <a:tailEnd type="none" w="sm" len="sm"/>
                    </a:lnT>
                    <a:lnB w="12700" cap="flat" cmpd="sng">
                      <a:solidFill>
                        <a:srgbClr val="A5A5A5"/>
                      </a:solidFill>
                      <a:prstDash val="solid"/>
                      <a:round/>
                      <a:headEnd type="none" w="sm" len="sm"/>
                      <a:tailEnd type="none" w="sm" len="sm"/>
                    </a:lnB>
                  </a:tcPr>
                </a:tc>
                <a:tc>
                  <a:txBody>
                    <a:bodyPr/>
                    <a:lstStyle/>
                    <a:p>
                      <a:pPr marL="0" marR="0" lvl="0" indent="0" algn="ctr" rtl="0">
                        <a:spcBef>
                          <a:spcPts val="0"/>
                        </a:spcBef>
                        <a:spcAft>
                          <a:spcPts val="0"/>
                        </a:spcAft>
                        <a:buNone/>
                      </a:pPr>
                      <a:r>
                        <a:rPr lang="en-IN" sz="1400" u="none" strike="noStrike" cap="none">
                          <a:latin typeface="Arial"/>
                          <a:ea typeface="Arial"/>
                          <a:cs typeface="Arial"/>
                          <a:sym typeface="Arial"/>
                        </a:rPr>
                        <a:t>Rishabh</a:t>
                      </a:r>
                      <a:endParaRPr/>
                    </a:p>
                  </a:txBody>
                  <a:tcPr marL="91450" marR="91450" marT="45725" marB="45725" anchor="ctr">
                    <a:lnL w="12700" cap="flat" cmpd="sng">
                      <a:solidFill>
                        <a:srgbClr val="A5A5A5"/>
                      </a:solidFill>
                      <a:prstDash val="solid"/>
                      <a:round/>
                      <a:headEnd type="none" w="sm" len="sm"/>
                      <a:tailEnd type="none" w="sm" len="sm"/>
                    </a:lnL>
                    <a:lnR w="12700" cap="flat" cmpd="sng">
                      <a:solidFill>
                        <a:srgbClr val="A5A5A5"/>
                      </a:solidFill>
                      <a:prstDash val="solid"/>
                      <a:round/>
                      <a:headEnd type="none" w="sm" len="sm"/>
                      <a:tailEnd type="none" w="sm" len="sm"/>
                    </a:lnR>
                    <a:lnT w="12700" cap="flat" cmpd="sng">
                      <a:solidFill>
                        <a:srgbClr val="A5A5A5"/>
                      </a:solidFill>
                      <a:prstDash val="solid"/>
                      <a:round/>
                      <a:headEnd type="none" w="sm" len="sm"/>
                      <a:tailEnd type="none" w="sm" len="sm"/>
                    </a:lnT>
                    <a:lnB w="12700" cap="flat" cmpd="sng">
                      <a:solidFill>
                        <a:srgbClr val="A5A5A5"/>
                      </a:solidFill>
                      <a:prstDash val="solid"/>
                      <a:round/>
                      <a:headEnd type="none" w="sm" len="sm"/>
                      <a:tailEnd type="none" w="sm" len="sm"/>
                    </a:lnB>
                  </a:tcPr>
                </a:tc>
                <a:tc>
                  <a:txBody>
                    <a:bodyPr/>
                    <a:lstStyle/>
                    <a:p>
                      <a:pPr marL="0" marR="0" lvl="0" indent="0" algn="ctr" rtl="0">
                        <a:spcBef>
                          <a:spcPts val="0"/>
                        </a:spcBef>
                        <a:spcAft>
                          <a:spcPts val="0"/>
                        </a:spcAft>
                        <a:buNone/>
                      </a:pPr>
                      <a:r>
                        <a:rPr lang="en-IN" sz="1400" u="none" strike="noStrike" cap="none" dirty="0" err="1">
                          <a:latin typeface="Arial"/>
                          <a:ea typeface="Arial"/>
                          <a:cs typeface="Arial"/>
                          <a:sym typeface="Arial"/>
                        </a:rPr>
                        <a:t>Asheesh</a:t>
                      </a:r>
                      <a:endParaRPr dirty="0"/>
                    </a:p>
                  </a:txBody>
                  <a:tcPr marL="91450" marR="91450" marT="45725" marB="45725" anchor="ctr">
                    <a:lnL w="12700" cap="flat" cmpd="sng">
                      <a:solidFill>
                        <a:srgbClr val="A5A5A5"/>
                      </a:solidFill>
                      <a:prstDash val="solid"/>
                      <a:round/>
                      <a:headEnd type="none" w="sm" len="sm"/>
                      <a:tailEnd type="none" w="sm" len="sm"/>
                    </a:lnL>
                    <a:lnR w="12700" cap="flat" cmpd="sng">
                      <a:solidFill>
                        <a:srgbClr val="A5A5A5"/>
                      </a:solidFill>
                      <a:prstDash val="solid"/>
                      <a:round/>
                      <a:headEnd type="none" w="sm" len="sm"/>
                      <a:tailEnd type="none" w="sm" len="sm"/>
                    </a:lnR>
                    <a:lnT w="12700" cap="flat" cmpd="sng">
                      <a:solidFill>
                        <a:srgbClr val="A5A5A5"/>
                      </a:solidFill>
                      <a:prstDash val="solid"/>
                      <a:round/>
                      <a:headEnd type="none" w="sm" len="sm"/>
                      <a:tailEnd type="none" w="sm" len="sm"/>
                    </a:lnT>
                    <a:lnB w="12700" cap="flat" cmpd="sng">
                      <a:solidFill>
                        <a:srgbClr val="A5A5A5"/>
                      </a:solidFill>
                      <a:prstDash val="solid"/>
                      <a:round/>
                      <a:headEnd type="none" w="sm" len="sm"/>
                      <a:tailEnd type="none" w="sm" len="sm"/>
                    </a:lnB>
                  </a:tcPr>
                </a:tc>
                <a:tc>
                  <a:txBody>
                    <a:bodyPr/>
                    <a:lstStyle/>
                    <a:p>
                      <a:pPr marL="0" marR="0" lvl="0" indent="0" algn="ctr" rtl="0">
                        <a:spcBef>
                          <a:spcPts val="0"/>
                        </a:spcBef>
                        <a:spcAft>
                          <a:spcPts val="0"/>
                        </a:spcAft>
                        <a:buNone/>
                      </a:pPr>
                      <a:r>
                        <a:rPr lang="en-IN" sz="1400" u="none" strike="noStrike" cap="none" dirty="0" err="1">
                          <a:latin typeface="Arial"/>
                          <a:cs typeface="Arial"/>
                          <a:sym typeface="Arial"/>
                        </a:rPr>
                        <a:t>Shrinidhi</a:t>
                      </a:r>
                      <a:endParaRPr dirty="0"/>
                    </a:p>
                  </a:txBody>
                  <a:tcPr marL="91450" marR="91450" marT="45725" marB="45725" anchor="ctr">
                    <a:lnL w="12700" cap="flat" cmpd="sng">
                      <a:solidFill>
                        <a:srgbClr val="A5A5A5"/>
                      </a:solidFill>
                      <a:prstDash val="solid"/>
                      <a:round/>
                      <a:headEnd type="none" w="sm" len="sm"/>
                      <a:tailEnd type="none" w="sm" len="sm"/>
                    </a:lnL>
                    <a:lnR w="12700" cap="flat" cmpd="sng">
                      <a:solidFill>
                        <a:srgbClr val="A5A5A5"/>
                      </a:solidFill>
                      <a:prstDash val="solid"/>
                      <a:round/>
                      <a:headEnd type="none" w="sm" len="sm"/>
                      <a:tailEnd type="none" w="sm" len="sm"/>
                    </a:lnR>
                    <a:lnT w="12700" cap="flat" cmpd="sng">
                      <a:solidFill>
                        <a:srgbClr val="A5A5A5"/>
                      </a:solidFill>
                      <a:prstDash val="solid"/>
                      <a:round/>
                      <a:headEnd type="none" w="sm" len="sm"/>
                      <a:tailEnd type="none" w="sm" len="sm"/>
                    </a:lnT>
                    <a:lnB w="12700" cap="flat" cmpd="sng">
                      <a:solidFill>
                        <a:srgbClr val="A5A5A5"/>
                      </a:solidFill>
                      <a:prstDash val="solid"/>
                      <a:round/>
                      <a:headEnd type="none" w="sm" len="sm"/>
                      <a:tailEnd type="none" w="sm" len="sm"/>
                    </a:lnB>
                  </a:tcPr>
                </a:tc>
                <a:tc>
                  <a:txBody>
                    <a:bodyPr/>
                    <a:lstStyle/>
                    <a:p>
                      <a:pPr marL="0" marR="0" lvl="0" indent="0" algn="ctr" rtl="0">
                        <a:spcBef>
                          <a:spcPts val="0"/>
                        </a:spcBef>
                        <a:spcAft>
                          <a:spcPts val="0"/>
                        </a:spcAft>
                        <a:buNone/>
                      </a:pPr>
                      <a:endParaRPr sz="1400" u="none" strike="noStrike" cap="none" dirty="0">
                        <a:latin typeface="Arial"/>
                        <a:ea typeface="Arial"/>
                        <a:cs typeface="Arial"/>
                        <a:sym typeface="Arial"/>
                      </a:endParaRPr>
                    </a:p>
                  </a:txBody>
                  <a:tcPr marL="91450" marR="91450" marT="45725" marB="45725" anchor="ctr">
                    <a:lnL w="12700" cap="flat" cmpd="sng">
                      <a:solidFill>
                        <a:srgbClr val="A5A5A5"/>
                      </a:solidFill>
                      <a:prstDash val="solid"/>
                      <a:round/>
                      <a:headEnd type="none" w="sm" len="sm"/>
                      <a:tailEnd type="none" w="sm" len="sm"/>
                    </a:lnL>
                    <a:lnR w="12700" cap="flat" cmpd="sng">
                      <a:solidFill>
                        <a:srgbClr val="A5A5A5"/>
                      </a:solidFill>
                      <a:prstDash val="solid"/>
                      <a:round/>
                      <a:headEnd type="none" w="sm" len="sm"/>
                      <a:tailEnd type="none" w="sm" len="sm"/>
                    </a:lnR>
                    <a:lnT w="12700" cap="flat" cmpd="sng">
                      <a:solidFill>
                        <a:srgbClr val="A5A5A5"/>
                      </a:solidFill>
                      <a:prstDash val="solid"/>
                      <a:round/>
                      <a:headEnd type="none" w="sm" len="sm"/>
                      <a:tailEnd type="none" w="sm" len="sm"/>
                    </a:lnT>
                    <a:lnB w="12700" cap="flat" cmpd="sng">
                      <a:solidFill>
                        <a:srgbClr val="A5A5A5"/>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
        <p:nvSpPr>
          <p:cNvPr id="296" name="Google Shape;296;p1"/>
          <p:cNvSpPr txBox="1"/>
          <p:nvPr/>
        </p:nvSpPr>
        <p:spPr>
          <a:xfrm>
            <a:off x="251534" y="1832297"/>
            <a:ext cx="11940466" cy="40006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2000"/>
              <a:buFont typeface="Calibri"/>
              <a:buNone/>
            </a:pPr>
            <a:r>
              <a:rPr lang="en-IN" sz="2000" b="1" i="0" u="none" strike="noStrike" cap="none" dirty="0">
                <a:solidFill>
                  <a:schemeClr val="dk1"/>
                </a:solidFill>
                <a:latin typeface="Calibri"/>
                <a:ea typeface="Calibri"/>
                <a:cs typeface="Calibri"/>
                <a:sym typeface="Calibri"/>
              </a:rPr>
              <a:t>Purpose of Document : </a:t>
            </a:r>
            <a:r>
              <a:rPr lang="en-IN" sz="1800" b="0" i="0" u="none" strike="noStrike" cap="none" dirty="0">
                <a:solidFill>
                  <a:schemeClr val="dk1"/>
                </a:solidFill>
                <a:latin typeface="Calibri"/>
                <a:ea typeface="Calibri"/>
                <a:cs typeface="Calibri"/>
                <a:sym typeface="Calibri"/>
              </a:rPr>
              <a:t>Explain the step by step procedure for battery pack replacement at customer sites.</a:t>
            </a:r>
            <a:endParaRPr sz="1800" dirty="0">
              <a:solidFill>
                <a:schemeClr val="dk1"/>
              </a:solidFill>
              <a:latin typeface="Calibri"/>
              <a:ea typeface="Calibri"/>
              <a:cs typeface="Calibri"/>
              <a:sym typeface="Calibri"/>
            </a:endParaR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364337" y="751408"/>
            <a:ext cx="1704975" cy="331470"/>
          </a:xfrm>
          <a:prstGeom prst="rect">
            <a:avLst/>
          </a:prstGeom>
        </p:spPr>
        <p:txBody>
          <a:bodyPr vert="horz" wrap="square" lIns="0" tIns="13335" rIns="0" bIns="0" rtlCol="0">
            <a:spAutoFit/>
          </a:bodyPr>
          <a:lstStyle/>
          <a:p>
            <a:pPr marL="12700">
              <a:lnSpc>
                <a:spcPct val="100000"/>
              </a:lnSpc>
              <a:spcBef>
                <a:spcPts val="105"/>
              </a:spcBef>
            </a:pPr>
            <a:r>
              <a:rPr sz="2000" b="1" spc="-35" dirty="0">
                <a:latin typeface="Calibri"/>
                <a:cs typeface="Calibri"/>
              </a:rPr>
              <a:t>Tools</a:t>
            </a:r>
            <a:r>
              <a:rPr sz="2000" b="1" spc="-55" dirty="0">
                <a:latin typeface="Calibri"/>
                <a:cs typeface="Calibri"/>
              </a:rPr>
              <a:t> </a:t>
            </a:r>
            <a:r>
              <a:rPr sz="2000" b="1" spc="-10" dirty="0">
                <a:latin typeface="Calibri"/>
                <a:cs typeface="Calibri"/>
              </a:rPr>
              <a:t>Required</a:t>
            </a:r>
            <a:r>
              <a:rPr sz="2000" b="1" spc="-50" dirty="0">
                <a:latin typeface="Calibri"/>
                <a:cs typeface="Calibri"/>
              </a:rPr>
              <a:t> </a:t>
            </a:r>
            <a:r>
              <a:rPr sz="2000" b="1" dirty="0">
                <a:latin typeface="Calibri"/>
                <a:cs typeface="Calibri"/>
              </a:rPr>
              <a:t>:</a:t>
            </a:r>
            <a:endParaRPr sz="2000">
              <a:latin typeface="Calibri"/>
              <a:cs typeface="Calibri"/>
            </a:endParaRPr>
          </a:p>
        </p:txBody>
      </p:sp>
      <p:graphicFrame>
        <p:nvGraphicFramePr>
          <p:cNvPr id="4" name="object 4"/>
          <p:cNvGraphicFramePr>
            <a:graphicFrameLocks noGrp="1"/>
          </p:cNvGraphicFramePr>
          <p:nvPr/>
        </p:nvGraphicFramePr>
        <p:xfrm>
          <a:off x="607669" y="1279144"/>
          <a:ext cx="11155680" cy="4503556"/>
        </p:xfrm>
        <a:graphic>
          <a:graphicData uri="http://schemas.openxmlformats.org/drawingml/2006/table">
            <a:tbl>
              <a:tblPr firstRow="1" bandRow="1">
                <a:tableStyleId>{2D5ABB26-0587-4C30-8999-92F81FD0307C}</a:tableStyleId>
              </a:tblPr>
              <a:tblGrid>
                <a:gridCol w="558800">
                  <a:extLst>
                    <a:ext uri="{9D8B030D-6E8A-4147-A177-3AD203B41FA5}">
                      <a16:colId xmlns:a16="http://schemas.microsoft.com/office/drawing/2014/main" val="20000"/>
                    </a:ext>
                  </a:extLst>
                </a:gridCol>
                <a:gridCol w="3163570">
                  <a:extLst>
                    <a:ext uri="{9D8B030D-6E8A-4147-A177-3AD203B41FA5}">
                      <a16:colId xmlns:a16="http://schemas.microsoft.com/office/drawing/2014/main" val="20001"/>
                    </a:ext>
                  </a:extLst>
                </a:gridCol>
                <a:gridCol w="2477770">
                  <a:extLst>
                    <a:ext uri="{9D8B030D-6E8A-4147-A177-3AD203B41FA5}">
                      <a16:colId xmlns:a16="http://schemas.microsoft.com/office/drawing/2014/main" val="20002"/>
                    </a:ext>
                  </a:extLst>
                </a:gridCol>
                <a:gridCol w="2477770">
                  <a:extLst>
                    <a:ext uri="{9D8B030D-6E8A-4147-A177-3AD203B41FA5}">
                      <a16:colId xmlns:a16="http://schemas.microsoft.com/office/drawing/2014/main" val="20003"/>
                    </a:ext>
                  </a:extLst>
                </a:gridCol>
                <a:gridCol w="2477770">
                  <a:extLst>
                    <a:ext uri="{9D8B030D-6E8A-4147-A177-3AD203B41FA5}">
                      <a16:colId xmlns:a16="http://schemas.microsoft.com/office/drawing/2014/main" val="20004"/>
                    </a:ext>
                  </a:extLst>
                </a:gridCol>
              </a:tblGrid>
              <a:tr h="424052">
                <a:tc>
                  <a:txBody>
                    <a:bodyPr/>
                    <a:lstStyle/>
                    <a:p>
                      <a:pPr algn="ctr">
                        <a:lnSpc>
                          <a:spcPct val="100000"/>
                        </a:lnSpc>
                        <a:spcBef>
                          <a:spcPts val="610"/>
                        </a:spcBef>
                      </a:pPr>
                      <a:r>
                        <a:rPr sz="1600" b="1" spc="-5" dirty="0">
                          <a:latin typeface="Calibri"/>
                          <a:cs typeface="Calibri"/>
                        </a:rPr>
                        <a:t>SN</a:t>
                      </a:r>
                      <a:endParaRPr sz="1600">
                        <a:latin typeface="Calibri"/>
                        <a:cs typeface="Calibri"/>
                      </a:endParaRPr>
                    </a:p>
                  </a:txBody>
                  <a:tcPr marL="0" marR="0" marT="77470" marB="0">
                    <a:lnL w="12700">
                      <a:solidFill>
                        <a:srgbClr val="A6A6A6"/>
                      </a:solidFill>
                      <a:prstDash val="solid"/>
                    </a:lnL>
                    <a:lnR w="12700">
                      <a:solidFill>
                        <a:srgbClr val="A6A6A6"/>
                      </a:solidFill>
                      <a:prstDash val="solid"/>
                    </a:lnR>
                    <a:lnT w="12700">
                      <a:solidFill>
                        <a:srgbClr val="A6A6A6"/>
                      </a:solidFill>
                      <a:prstDash val="solid"/>
                    </a:lnT>
                    <a:lnB w="12700">
                      <a:solidFill>
                        <a:srgbClr val="A6A6A6"/>
                      </a:solidFill>
                      <a:prstDash val="solid"/>
                    </a:lnB>
                    <a:solidFill>
                      <a:srgbClr val="BEBEBE"/>
                    </a:solidFill>
                  </a:tcPr>
                </a:tc>
                <a:tc>
                  <a:txBody>
                    <a:bodyPr/>
                    <a:lstStyle/>
                    <a:p>
                      <a:pPr algn="ctr">
                        <a:lnSpc>
                          <a:spcPct val="100000"/>
                        </a:lnSpc>
                        <a:spcBef>
                          <a:spcPts val="610"/>
                        </a:spcBef>
                      </a:pPr>
                      <a:r>
                        <a:rPr sz="1600" b="1" spc="-15" dirty="0">
                          <a:latin typeface="Calibri"/>
                          <a:cs typeface="Calibri"/>
                        </a:rPr>
                        <a:t>Item</a:t>
                      </a:r>
                      <a:r>
                        <a:rPr sz="1600" b="1" spc="-20" dirty="0">
                          <a:latin typeface="Calibri"/>
                          <a:cs typeface="Calibri"/>
                        </a:rPr>
                        <a:t> </a:t>
                      </a:r>
                      <a:r>
                        <a:rPr sz="1600" b="1" spc="-10" dirty="0">
                          <a:latin typeface="Calibri"/>
                          <a:cs typeface="Calibri"/>
                        </a:rPr>
                        <a:t>Details</a:t>
                      </a:r>
                      <a:endParaRPr sz="1600">
                        <a:latin typeface="Calibri"/>
                        <a:cs typeface="Calibri"/>
                      </a:endParaRPr>
                    </a:p>
                  </a:txBody>
                  <a:tcPr marL="0" marR="0" marT="77470" marB="0">
                    <a:lnL w="12700">
                      <a:solidFill>
                        <a:srgbClr val="A6A6A6"/>
                      </a:solidFill>
                      <a:prstDash val="solid"/>
                    </a:lnL>
                    <a:lnR w="12700">
                      <a:solidFill>
                        <a:srgbClr val="A6A6A6"/>
                      </a:solidFill>
                      <a:prstDash val="solid"/>
                    </a:lnR>
                    <a:lnT w="12700">
                      <a:solidFill>
                        <a:srgbClr val="A6A6A6"/>
                      </a:solidFill>
                      <a:prstDash val="solid"/>
                    </a:lnT>
                    <a:lnB w="12700">
                      <a:solidFill>
                        <a:srgbClr val="A6A6A6"/>
                      </a:solidFill>
                      <a:prstDash val="solid"/>
                    </a:lnB>
                    <a:solidFill>
                      <a:srgbClr val="BEBEBE"/>
                    </a:solidFill>
                  </a:tcPr>
                </a:tc>
                <a:tc>
                  <a:txBody>
                    <a:bodyPr/>
                    <a:lstStyle/>
                    <a:p>
                      <a:pPr algn="ctr">
                        <a:lnSpc>
                          <a:spcPct val="100000"/>
                        </a:lnSpc>
                        <a:spcBef>
                          <a:spcPts val="610"/>
                        </a:spcBef>
                      </a:pPr>
                      <a:r>
                        <a:rPr sz="1600" b="1" spc="-10" dirty="0">
                          <a:latin typeface="Calibri"/>
                          <a:cs typeface="Calibri"/>
                        </a:rPr>
                        <a:t>Qty</a:t>
                      </a:r>
                      <a:endParaRPr sz="1600">
                        <a:latin typeface="Calibri"/>
                        <a:cs typeface="Calibri"/>
                      </a:endParaRPr>
                    </a:p>
                  </a:txBody>
                  <a:tcPr marL="0" marR="0" marT="77470" marB="0">
                    <a:lnL w="12700">
                      <a:solidFill>
                        <a:srgbClr val="A6A6A6"/>
                      </a:solidFill>
                      <a:prstDash val="solid"/>
                    </a:lnL>
                    <a:lnR w="12700">
                      <a:solidFill>
                        <a:srgbClr val="A6A6A6"/>
                      </a:solidFill>
                      <a:prstDash val="solid"/>
                    </a:lnR>
                    <a:lnT w="12700">
                      <a:solidFill>
                        <a:srgbClr val="A6A6A6"/>
                      </a:solidFill>
                      <a:prstDash val="solid"/>
                    </a:lnT>
                    <a:lnB w="12700">
                      <a:solidFill>
                        <a:srgbClr val="A6A6A6"/>
                      </a:solidFill>
                      <a:prstDash val="solid"/>
                    </a:lnB>
                    <a:solidFill>
                      <a:srgbClr val="BEBEBE"/>
                    </a:solidFill>
                  </a:tcPr>
                </a:tc>
                <a:tc>
                  <a:txBody>
                    <a:bodyPr/>
                    <a:lstStyle/>
                    <a:p>
                      <a:pPr algn="ctr">
                        <a:lnSpc>
                          <a:spcPct val="100000"/>
                        </a:lnSpc>
                        <a:spcBef>
                          <a:spcPts val="610"/>
                        </a:spcBef>
                      </a:pPr>
                      <a:r>
                        <a:rPr sz="1600" b="1" spc="-10" dirty="0">
                          <a:latin typeface="Calibri"/>
                          <a:cs typeface="Calibri"/>
                        </a:rPr>
                        <a:t>Photo</a:t>
                      </a:r>
                      <a:endParaRPr sz="1600">
                        <a:latin typeface="Calibri"/>
                        <a:cs typeface="Calibri"/>
                      </a:endParaRPr>
                    </a:p>
                  </a:txBody>
                  <a:tcPr marL="0" marR="0" marT="77470" marB="0">
                    <a:lnL w="12700">
                      <a:solidFill>
                        <a:srgbClr val="A6A6A6"/>
                      </a:solidFill>
                      <a:prstDash val="solid"/>
                    </a:lnL>
                    <a:lnR w="12700">
                      <a:solidFill>
                        <a:srgbClr val="A6A6A6"/>
                      </a:solidFill>
                      <a:prstDash val="solid"/>
                    </a:lnR>
                    <a:lnT w="12700">
                      <a:solidFill>
                        <a:srgbClr val="A6A6A6"/>
                      </a:solidFill>
                      <a:prstDash val="solid"/>
                    </a:lnT>
                    <a:lnB w="12700">
                      <a:solidFill>
                        <a:srgbClr val="A6A6A6"/>
                      </a:solidFill>
                      <a:prstDash val="solid"/>
                    </a:lnB>
                    <a:solidFill>
                      <a:srgbClr val="BEBEBE"/>
                    </a:solidFill>
                  </a:tcPr>
                </a:tc>
                <a:tc>
                  <a:txBody>
                    <a:bodyPr/>
                    <a:lstStyle/>
                    <a:p>
                      <a:pPr marL="217804">
                        <a:lnSpc>
                          <a:spcPct val="100000"/>
                        </a:lnSpc>
                        <a:spcBef>
                          <a:spcPts val="610"/>
                        </a:spcBef>
                      </a:pPr>
                      <a:r>
                        <a:rPr sz="1600" b="1" spc="-15" dirty="0">
                          <a:latin typeface="Calibri"/>
                          <a:cs typeface="Calibri"/>
                        </a:rPr>
                        <a:t>Reference</a:t>
                      </a:r>
                      <a:r>
                        <a:rPr sz="1600" b="1" spc="-10" dirty="0">
                          <a:latin typeface="Calibri"/>
                          <a:cs typeface="Calibri"/>
                        </a:rPr>
                        <a:t> Purchase</a:t>
                      </a:r>
                      <a:r>
                        <a:rPr sz="1600" b="1" spc="10" dirty="0">
                          <a:latin typeface="Calibri"/>
                          <a:cs typeface="Calibri"/>
                        </a:rPr>
                        <a:t> </a:t>
                      </a:r>
                      <a:r>
                        <a:rPr sz="1600" b="1" spc="-5" dirty="0">
                          <a:latin typeface="Calibri"/>
                          <a:cs typeface="Calibri"/>
                        </a:rPr>
                        <a:t>Link</a:t>
                      </a:r>
                      <a:endParaRPr sz="1600">
                        <a:latin typeface="Calibri"/>
                        <a:cs typeface="Calibri"/>
                      </a:endParaRPr>
                    </a:p>
                  </a:txBody>
                  <a:tcPr marL="0" marR="0" marT="77470" marB="0">
                    <a:lnL w="12700">
                      <a:solidFill>
                        <a:srgbClr val="A6A6A6"/>
                      </a:solidFill>
                      <a:prstDash val="solid"/>
                    </a:lnL>
                    <a:lnR w="12700">
                      <a:solidFill>
                        <a:srgbClr val="A6A6A6"/>
                      </a:solidFill>
                      <a:prstDash val="solid"/>
                    </a:lnR>
                    <a:lnT w="12700">
                      <a:solidFill>
                        <a:srgbClr val="A6A6A6"/>
                      </a:solidFill>
                      <a:prstDash val="solid"/>
                    </a:lnT>
                    <a:lnB w="12700">
                      <a:solidFill>
                        <a:srgbClr val="A6A6A6"/>
                      </a:solidFill>
                      <a:prstDash val="solid"/>
                    </a:lnB>
                    <a:solidFill>
                      <a:srgbClr val="BEBEBE"/>
                    </a:solidFill>
                  </a:tcPr>
                </a:tc>
                <a:extLst>
                  <a:ext uri="{0D108BD9-81ED-4DB2-BD59-A6C34878D82A}">
                    <a16:rowId xmlns:a16="http://schemas.microsoft.com/office/drawing/2014/main" val="10000"/>
                  </a:ext>
                </a:extLst>
              </a:tr>
              <a:tr h="901573">
                <a:tc>
                  <a:txBody>
                    <a:bodyPr/>
                    <a:lstStyle/>
                    <a:p>
                      <a:pPr>
                        <a:lnSpc>
                          <a:spcPct val="100000"/>
                        </a:lnSpc>
                        <a:spcBef>
                          <a:spcPts val="20"/>
                        </a:spcBef>
                      </a:pPr>
                      <a:endParaRPr sz="2150">
                        <a:latin typeface="Times New Roman"/>
                        <a:cs typeface="Times New Roman"/>
                      </a:endParaRPr>
                    </a:p>
                    <a:p>
                      <a:pPr algn="ctr">
                        <a:lnSpc>
                          <a:spcPct val="100000"/>
                        </a:lnSpc>
                      </a:pPr>
                      <a:r>
                        <a:rPr sz="1600" dirty="0">
                          <a:latin typeface="Calibri"/>
                          <a:cs typeface="Calibri"/>
                        </a:rPr>
                        <a:t>1</a:t>
                      </a:r>
                      <a:endParaRPr sz="1600">
                        <a:latin typeface="Calibri"/>
                        <a:cs typeface="Calibri"/>
                      </a:endParaRPr>
                    </a:p>
                  </a:txBody>
                  <a:tcPr marL="0" marR="0" marT="2540" marB="0">
                    <a:lnL w="12700">
                      <a:solidFill>
                        <a:srgbClr val="A6A6A6"/>
                      </a:solidFill>
                      <a:prstDash val="solid"/>
                    </a:lnL>
                    <a:lnR w="12700">
                      <a:solidFill>
                        <a:srgbClr val="A6A6A6"/>
                      </a:solidFill>
                      <a:prstDash val="solid"/>
                    </a:lnR>
                    <a:lnT w="12700">
                      <a:solidFill>
                        <a:srgbClr val="A6A6A6"/>
                      </a:solidFill>
                      <a:prstDash val="solid"/>
                    </a:lnT>
                    <a:lnB w="12700">
                      <a:solidFill>
                        <a:srgbClr val="A6A6A6"/>
                      </a:solidFill>
                      <a:prstDash val="solid"/>
                    </a:lnB>
                  </a:tcPr>
                </a:tc>
                <a:tc>
                  <a:txBody>
                    <a:bodyPr/>
                    <a:lstStyle/>
                    <a:p>
                      <a:pPr>
                        <a:lnSpc>
                          <a:spcPct val="100000"/>
                        </a:lnSpc>
                        <a:spcBef>
                          <a:spcPts val="20"/>
                        </a:spcBef>
                      </a:pPr>
                      <a:endParaRPr sz="2150">
                        <a:latin typeface="Times New Roman"/>
                        <a:cs typeface="Times New Roman"/>
                      </a:endParaRPr>
                    </a:p>
                    <a:p>
                      <a:pPr marL="91440">
                        <a:lnSpc>
                          <a:spcPct val="100000"/>
                        </a:lnSpc>
                      </a:pPr>
                      <a:r>
                        <a:rPr sz="1600" spc="-5" dirty="0">
                          <a:latin typeface="Calibri"/>
                          <a:cs typeface="Calibri"/>
                        </a:rPr>
                        <a:t>Bit</a:t>
                      </a:r>
                      <a:r>
                        <a:rPr sz="1600" spc="-30" dirty="0">
                          <a:latin typeface="Calibri"/>
                          <a:cs typeface="Calibri"/>
                        </a:rPr>
                        <a:t> </a:t>
                      </a:r>
                      <a:r>
                        <a:rPr sz="1600" spc="-10" dirty="0">
                          <a:latin typeface="Calibri"/>
                          <a:cs typeface="Calibri"/>
                        </a:rPr>
                        <a:t>Driver</a:t>
                      </a:r>
                      <a:endParaRPr sz="1600">
                        <a:latin typeface="Calibri"/>
                        <a:cs typeface="Calibri"/>
                      </a:endParaRPr>
                    </a:p>
                  </a:txBody>
                  <a:tcPr marL="0" marR="0" marT="2540" marB="0">
                    <a:lnL w="12700">
                      <a:solidFill>
                        <a:srgbClr val="A6A6A6"/>
                      </a:solidFill>
                      <a:prstDash val="solid"/>
                    </a:lnL>
                    <a:lnR w="12700">
                      <a:solidFill>
                        <a:srgbClr val="A6A6A6"/>
                      </a:solidFill>
                      <a:prstDash val="solid"/>
                    </a:lnR>
                    <a:lnT w="12700">
                      <a:solidFill>
                        <a:srgbClr val="A6A6A6"/>
                      </a:solidFill>
                      <a:prstDash val="solid"/>
                    </a:lnT>
                    <a:lnB w="12700">
                      <a:solidFill>
                        <a:srgbClr val="A6A6A6"/>
                      </a:solidFill>
                      <a:prstDash val="solid"/>
                    </a:lnB>
                  </a:tcPr>
                </a:tc>
                <a:tc>
                  <a:txBody>
                    <a:bodyPr/>
                    <a:lstStyle/>
                    <a:p>
                      <a:pPr>
                        <a:lnSpc>
                          <a:spcPct val="100000"/>
                        </a:lnSpc>
                        <a:spcBef>
                          <a:spcPts val="20"/>
                        </a:spcBef>
                      </a:pPr>
                      <a:endParaRPr sz="2150">
                        <a:latin typeface="Times New Roman"/>
                        <a:cs typeface="Times New Roman"/>
                      </a:endParaRPr>
                    </a:p>
                    <a:p>
                      <a:pPr algn="ctr">
                        <a:lnSpc>
                          <a:spcPct val="100000"/>
                        </a:lnSpc>
                      </a:pPr>
                      <a:r>
                        <a:rPr sz="1600" spc="-5" dirty="0">
                          <a:latin typeface="Calibri"/>
                          <a:cs typeface="Calibri"/>
                        </a:rPr>
                        <a:t>1</a:t>
                      </a:r>
                      <a:r>
                        <a:rPr sz="1600" spc="-35" dirty="0">
                          <a:latin typeface="Calibri"/>
                          <a:cs typeface="Calibri"/>
                        </a:rPr>
                        <a:t> </a:t>
                      </a:r>
                      <a:r>
                        <a:rPr sz="1600" spc="-5" dirty="0">
                          <a:latin typeface="Calibri"/>
                          <a:cs typeface="Calibri"/>
                        </a:rPr>
                        <a:t>Nos.</a:t>
                      </a:r>
                      <a:endParaRPr sz="1600">
                        <a:latin typeface="Calibri"/>
                        <a:cs typeface="Calibri"/>
                      </a:endParaRPr>
                    </a:p>
                  </a:txBody>
                  <a:tcPr marL="0" marR="0" marT="2540" marB="0">
                    <a:lnL w="12700">
                      <a:solidFill>
                        <a:srgbClr val="A6A6A6"/>
                      </a:solidFill>
                      <a:prstDash val="solid"/>
                    </a:lnL>
                    <a:lnR w="12700">
                      <a:solidFill>
                        <a:srgbClr val="A6A6A6"/>
                      </a:solidFill>
                      <a:prstDash val="solid"/>
                    </a:lnR>
                    <a:lnT w="12700">
                      <a:solidFill>
                        <a:srgbClr val="A6A6A6"/>
                      </a:solidFill>
                      <a:prstDash val="solid"/>
                    </a:lnT>
                    <a:lnB w="12700">
                      <a:solidFill>
                        <a:srgbClr val="A6A6A6"/>
                      </a:solidFill>
                      <a:prstDash val="solid"/>
                    </a:lnB>
                  </a:tcPr>
                </a:tc>
                <a:tc>
                  <a:txBody>
                    <a:bodyPr/>
                    <a:lstStyle/>
                    <a:p>
                      <a:pPr>
                        <a:lnSpc>
                          <a:spcPct val="100000"/>
                        </a:lnSpc>
                      </a:pPr>
                      <a:endParaRPr sz="1200">
                        <a:latin typeface="Times New Roman"/>
                        <a:cs typeface="Times New Roman"/>
                      </a:endParaRPr>
                    </a:p>
                  </a:txBody>
                  <a:tcPr marL="0" marR="0" marT="0" marB="0">
                    <a:lnL w="12700">
                      <a:solidFill>
                        <a:srgbClr val="A6A6A6"/>
                      </a:solidFill>
                      <a:prstDash val="solid"/>
                    </a:lnL>
                    <a:lnR w="12700">
                      <a:solidFill>
                        <a:srgbClr val="A6A6A6"/>
                      </a:solidFill>
                      <a:prstDash val="solid"/>
                    </a:lnR>
                    <a:lnT w="12700">
                      <a:solidFill>
                        <a:srgbClr val="A6A6A6"/>
                      </a:solidFill>
                      <a:prstDash val="solid"/>
                    </a:lnT>
                    <a:lnB w="12700">
                      <a:solidFill>
                        <a:srgbClr val="A6A6A6"/>
                      </a:solidFill>
                      <a:prstDash val="solid"/>
                    </a:lnB>
                  </a:tcPr>
                </a:tc>
                <a:tc>
                  <a:txBody>
                    <a:bodyPr/>
                    <a:lstStyle/>
                    <a:p>
                      <a:pPr>
                        <a:lnSpc>
                          <a:spcPct val="100000"/>
                        </a:lnSpc>
                        <a:spcBef>
                          <a:spcPts val="20"/>
                        </a:spcBef>
                      </a:pPr>
                      <a:endParaRPr sz="1450">
                        <a:latin typeface="Times New Roman"/>
                        <a:cs typeface="Times New Roman"/>
                      </a:endParaRPr>
                    </a:p>
                    <a:p>
                      <a:pPr marL="92075" marR="93345">
                        <a:lnSpc>
                          <a:spcPct val="100000"/>
                        </a:lnSpc>
                      </a:pPr>
                      <a:r>
                        <a:rPr sz="1000" u="sng" dirty="0">
                          <a:solidFill>
                            <a:srgbClr val="0462C1"/>
                          </a:solidFill>
                          <a:uFill>
                            <a:solidFill>
                              <a:srgbClr val="0462C1"/>
                            </a:solidFill>
                          </a:uFill>
                          <a:latin typeface="Calibri"/>
                          <a:cs typeface="Calibri"/>
                          <a:hlinkClick r:id="rId2"/>
                        </a:rPr>
                        <a:t>http</a:t>
                      </a:r>
                      <a:r>
                        <a:rPr sz="1000" u="sng" spc="-10" dirty="0">
                          <a:solidFill>
                            <a:srgbClr val="0462C1"/>
                          </a:solidFill>
                          <a:uFill>
                            <a:solidFill>
                              <a:srgbClr val="0462C1"/>
                            </a:solidFill>
                          </a:uFill>
                          <a:latin typeface="Calibri"/>
                          <a:cs typeface="Calibri"/>
                          <a:hlinkClick r:id="rId2"/>
                        </a:rPr>
                        <a:t>s</a:t>
                      </a:r>
                      <a:r>
                        <a:rPr sz="1000" u="sng" dirty="0">
                          <a:solidFill>
                            <a:srgbClr val="0462C1"/>
                          </a:solidFill>
                          <a:uFill>
                            <a:solidFill>
                              <a:srgbClr val="0462C1"/>
                            </a:solidFill>
                          </a:uFill>
                          <a:latin typeface="Calibri"/>
                          <a:cs typeface="Calibri"/>
                          <a:hlinkClick r:id="rId2"/>
                        </a:rPr>
                        <a:t>:</a:t>
                      </a:r>
                      <a:r>
                        <a:rPr sz="1000" u="sng" spc="-5" dirty="0">
                          <a:solidFill>
                            <a:srgbClr val="0462C1"/>
                          </a:solidFill>
                          <a:uFill>
                            <a:solidFill>
                              <a:srgbClr val="0462C1"/>
                            </a:solidFill>
                          </a:uFill>
                          <a:latin typeface="Calibri"/>
                          <a:cs typeface="Calibri"/>
                          <a:hlinkClick r:id="rId2"/>
                        </a:rPr>
                        <a:t>//</a:t>
                      </a:r>
                      <a:r>
                        <a:rPr sz="1000" u="sng" spc="-10" dirty="0">
                          <a:solidFill>
                            <a:srgbClr val="0462C1"/>
                          </a:solidFill>
                          <a:uFill>
                            <a:solidFill>
                              <a:srgbClr val="0462C1"/>
                            </a:solidFill>
                          </a:uFill>
                          <a:latin typeface="Calibri"/>
                          <a:cs typeface="Calibri"/>
                          <a:hlinkClick r:id="rId2"/>
                        </a:rPr>
                        <a:t>w</a:t>
                      </a:r>
                      <a:r>
                        <a:rPr sz="1000" u="sng" spc="-5" dirty="0">
                          <a:solidFill>
                            <a:srgbClr val="0462C1"/>
                          </a:solidFill>
                          <a:uFill>
                            <a:solidFill>
                              <a:srgbClr val="0462C1"/>
                            </a:solidFill>
                          </a:uFill>
                          <a:latin typeface="Calibri"/>
                          <a:cs typeface="Calibri"/>
                          <a:hlinkClick r:id="rId2"/>
                        </a:rPr>
                        <a:t>ww.l</a:t>
                      </a:r>
                      <a:r>
                        <a:rPr sz="1000" u="sng" dirty="0">
                          <a:solidFill>
                            <a:srgbClr val="0462C1"/>
                          </a:solidFill>
                          <a:uFill>
                            <a:solidFill>
                              <a:srgbClr val="0462C1"/>
                            </a:solidFill>
                          </a:uFill>
                          <a:latin typeface="Calibri"/>
                          <a:cs typeface="Calibri"/>
                          <a:hlinkClick r:id="rId2"/>
                        </a:rPr>
                        <a:t>o</a:t>
                      </a:r>
                      <a:r>
                        <a:rPr sz="1000" u="sng" spc="-5" dirty="0">
                          <a:solidFill>
                            <a:srgbClr val="0462C1"/>
                          </a:solidFill>
                          <a:uFill>
                            <a:solidFill>
                              <a:srgbClr val="0462C1"/>
                            </a:solidFill>
                          </a:uFill>
                          <a:latin typeface="Calibri"/>
                          <a:cs typeface="Calibri"/>
                          <a:hlinkClick r:id="rId2"/>
                        </a:rPr>
                        <a:t>we</a:t>
                      </a:r>
                      <a:r>
                        <a:rPr sz="1000" u="sng" spc="-10" dirty="0">
                          <a:solidFill>
                            <a:srgbClr val="0462C1"/>
                          </a:solidFill>
                          <a:uFill>
                            <a:solidFill>
                              <a:srgbClr val="0462C1"/>
                            </a:solidFill>
                          </a:uFill>
                          <a:latin typeface="Calibri"/>
                          <a:cs typeface="Calibri"/>
                          <a:hlinkClick r:id="rId2"/>
                        </a:rPr>
                        <a:t>s</a:t>
                      </a:r>
                      <a:r>
                        <a:rPr sz="1000" u="sng" spc="-5" dirty="0">
                          <a:solidFill>
                            <a:srgbClr val="0462C1"/>
                          </a:solidFill>
                          <a:uFill>
                            <a:solidFill>
                              <a:srgbClr val="0462C1"/>
                            </a:solidFill>
                          </a:uFill>
                          <a:latin typeface="Calibri"/>
                          <a:cs typeface="Calibri"/>
                          <a:hlinkClick r:id="rId2"/>
                        </a:rPr>
                        <a:t>.com/</a:t>
                      </a:r>
                      <a:r>
                        <a:rPr sz="1000" u="sng" dirty="0">
                          <a:solidFill>
                            <a:srgbClr val="0462C1"/>
                          </a:solidFill>
                          <a:uFill>
                            <a:solidFill>
                              <a:srgbClr val="0462C1"/>
                            </a:solidFill>
                          </a:uFill>
                          <a:latin typeface="Calibri"/>
                          <a:cs typeface="Calibri"/>
                          <a:hlinkClick r:id="rId2"/>
                        </a:rPr>
                        <a:t>pd</a:t>
                      </a:r>
                      <a:r>
                        <a:rPr sz="1000" u="sng" spc="-5" dirty="0">
                          <a:solidFill>
                            <a:srgbClr val="0462C1"/>
                          </a:solidFill>
                          <a:uFill>
                            <a:solidFill>
                              <a:srgbClr val="0462C1"/>
                            </a:solidFill>
                          </a:uFill>
                          <a:latin typeface="Calibri"/>
                          <a:cs typeface="Calibri"/>
                          <a:hlinkClick r:id="rId2"/>
                        </a:rPr>
                        <a:t>/L</a:t>
                      </a:r>
                      <a:r>
                        <a:rPr sz="1000" u="sng" spc="5" dirty="0">
                          <a:solidFill>
                            <a:srgbClr val="0462C1"/>
                          </a:solidFill>
                          <a:uFill>
                            <a:solidFill>
                              <a:srgbClr val="0462C1"/>
                            </a:solidFill>
                          </a:uFill>
                          <a:latin typeface="Calibri"/>
                          <a:cs typeface="Calibri"/>
                          <a:hlinkClick r:id="rId2"/>
                        </a:rPr>
                        <a:t>E</a:t>
                      </a:r>
                      <a:r>
                        <a:rPr sz="1000" u="sng" dirty="0">
                          <a:solidFill>
                            <a:srgbClr val="0462C1"/>
                          </a:solidFill>
                          <a:uFill>
                            <a:solidFill>
                              <a:srgbClr val="0462C1"/>
                            </a:solidFill>
                          </a:uFill>
                          <a:latin typeface="Calibri"/>
                          <a:cs typeface="Calibri"/>
                          <a:hlinkClick r:id="rId2"/>
                        </a:rPr>
                        <a:t>N</a:t>
                      </a:r>
                      <a:r>
                        <a:rPr sz="1000" u="sng" spc="-5" dirty="0">
                          <a:solidFill>
                            <a:srgbClr val="0462C1"/>
                          </a:solidFill>
                          <a:uFill>
                            <a:solidFill>
                              <a:srgbClr val="0462C1"/>
                            </a:solidFill>
                          </a:uFill>
                          <a:latin typeface="Calibri"/>
                          <a:cs typeface="Calibri"/>
                          <a:hlinkClick r:id="rId2"/>
                        </a:rPr>
                        <a:t>O</a:t>
                      </a:r>
                      <a:r>
                        <a:rPr sz="1000" u="sng" spc="5" dirty="0">
                          <a:solidFill>
                            <a:srgbClr val="0462C1"/>
                          </a:solidFill>
                          <a:uFill>
                            <a:solidFill>
                              <a:srgbClr val="0462C1"/>
                            </a:solidFill>
                          </a:uFill>
                          <a:latin typeface="Calibri"/>
                          <a:cs typeface="Calibri"/>
                          <a:hlinkClick r:id="rId2"/>
                        </a:rPr>
                        <a:t>X</a:t>
                      </a:r>
                      <a:r>
                        <a:rPr sz="1000" u="sng" spc="-5" dirty="0">
                          <a:solidFill>
                            <a:srgbClr val="0462C1"/>
                          </a:solidFill>
                          <a:uFill>
                            <a:solidFill>
                              <a:srgbClr val="0462C1"/>
                            </a:solidFill>
                          </a:uFill>
                          <a:latin typeface="Calibri"/>
                          <a:cs typeface="Calibri"/>
                          <a:hlinkClick r:id="rId2"/>
                        </a:rPr>
                        <a:t>-6-</a:t>
                      </a:r>
                      <a:r>
                        <a:rPr sz="1000" u="sng" dirty="0">
                          <a:solidFill>
                            <a:srgbClr val="0462C1"/>
                          </a:solidFill>
                          <a:uFill>
                            <a:solidFill>
                              <a:srgbClr val="0462C1"/>
                            </a:solidFill>
                          </a:uFill>
                          <a:latin typeface="Calibri"/>
                          <a:cs typeface="Calibri"/>
                          <a:hlinkClick r:id="rId2"/>
                        </a:rPr>
                        <a:t>Pi</a:t>
                      </a:r>
                      <a:r>
                        <a:rPr sz="1000" u="sng" spc="-5" dirty="0">
                          <a:solidFill>
                            <a:srgbClr val="0462C1"/>
                          </a:solidFill>
                          <a:uFill>
                            <a:solidFill>
                              <a:srgbClr val="0462C1"/>
                            </a:solidFill>
                          </a:uFill>
                          <a:latin typeface="Calibri"/>
                          <a:cs typeface="Calibri"/>
                          <a:hlinkClick r:id="rId2"/>
                        </a:rPr>
                        <a:t>e</a:t>
                      </a:r>
                      <a:r>
                        <a:rPr sz="1000" u="sng" spc="10" dirty="0">
                          <a:solidFill>
                            <a:srgbClr val="0462C1"/>
                          </a:solidFill>
                          <a:uFill>
                            <a:solidFill>
                              <a:srgbClr val="0462C1"/>
                            </a:solidFill>
                          </a:uFill>
                          <a:latin typeface="Calibri"/>
                          <a:cs typeface="Calibri"/>
                          <a:hlinkClick r:id="rId2"/>
                        </a:rPr>
                        <a:t>c</a:t>
                      </a:r>
                      <a:r>
                        <a:rPr sz="1000" u="sng" spc="-5" dirty="0">
                          <a:solidFill>
                            <a:srgbClr val="0462C1"/>
                          </a:solidFill>
                          <a:uFill>
                            <a:solidFill>
                              <a:srgbClr val="0462C1"/>
                            </a:solidFill>
                          </a:uFill>
                          <a:latin typeface="Calibri"/>
                          <a:cs typeface="Calibri"/>
                          <a:hlinkClick r:id="rId2"/>
                        </a:rPr>
                        <a:t>e</a:t>
                      </a:r>
                      <a:r>
                        <a:rPr sz="1000" u="sng" dirty="0">
                          <a:solidFill>
                            <a:srgbClr val="0462C1"/>
                          </a:solidFill>
                          <a:uFill>
                            <a:solidFill>
                              <a:srgbClr val="0462C1"/>
                            </a:solidFill>
                          </a:uFill>
                          <a:latin typeface="Calibri"/>
                          <a:cs typeface="Calibri"/>
                          <a:hlinkClick r:id="rId2"/>
                        </a:rPr>
                        <a:t>- </a:t>
                      </a:r>
                      <a:r>
                        <a:rPr sz="1000" dirty="0">
                          <a:solidFill>
                            <a:srgbClr val="0462C1"/>
                          </a:solidFill>
                          <a:latin typeface="Calibri"/>
                          <a:cs typeface="Calibri"/>
                          <a:hlinkClick r:id="rId2"/>
                        </a:rPr>
                        <a:t> </a:t>
                      </a:r>
                      <a:r>
                        <a:rPr sz="1000" u="sng" spc="-5" dirty="0">
                          <a:solidFill>
                            <a:srgbClr val="0462C1"/>
                          </a:solidFill>
                          <a:uFill>
                            <a:solidFill>
                              <a:srgbClr val="0462C1"/>
                            </a:solidFill>
                          </a:uFill>
                          <a:latin typeface="Calibri"/>
                          <a:cs typeface="Calibri"/>
                          <a:hlinkClick r:id="rId2"/>
                        </a:rPr>
                        <a:t>Plastic-Handle-Magnetic-Multi-Bit- </a:t>
                      </a:r>
                      <a:r>
                        <a:rPr sz="1000" dirty="0">
                          <a:solidFill>
                            <a:srgbClr val="0462C1"/>
                          </a:solidFill>
                          <a:latin typeface="Calibri"/>
                          <a:cs typeface="Calibri"/>
                          <a:hlinkClick r:id="rId2"/>
                        </a:rPr>
                        <a:t> </a:t>
                      </a:r>
                      <a:r>
                        <a:rPr sz="1000" u="sng" spc="-5" dirty="0">
                          <a:solidFill>
                            <a:srgbClr val="0462C1"/>
                          </a:solidFill>
                          <a:uFill>
                            <a:solidFill>
                              <a:srgbClr val="0462C1"/>
                            </a:solidFill>
                          </a:uFill>
                          <a:latin typeface="Calibri"/>
                          <a:cs typeface="Calibri"/>
                          <a:hlinkClick r:id="rId2"/>
                        </a:rPr>
                        <a:t>Screwdriver-Set/1000498761</a:t>
                      </a:r>
                      <a:endParaRPr sz="1000">
                        <a:latin typeface="Calibri"/>
                        <a:cs typeface="Calibri"/>
                      </a:endParaRPr>
                    </a:p>
                  </a:txBody>
                  <a:tcPr marL="0" marR="0" marT="2540" marB="0">
                    <a:lnL w="12700">
                      <a:solidFill>
                        <a:srgbClr val="A6A6A6"/>
                      </a:solidFill>
                      <a:prstDash val="solid"/>
                    </a:lnL>
                    <a:lnR w="12700">
                      <a:solidFill>
                        <a:srgbClr val="A6A6A6"/>
                      </a:solidFill>
                      <a:prstDash val="solid"/>
                    </a:lnR>
                    <a:lnT w="12700">
                      <a:solidFill>
                        <a:srgbClr val="A6A6A6"/>
                      </a:solidFill>
                      <a:prstDash val="solid"/>
                    </a:lnT>
                    <a:lnB w="12700">
                      <a:solidFill>
                        <a:srgbClr val="A6A6A6"/>
                      </a:solidFill>
                      <a:prstDash val="solid"/>
                    </a:lnB>
                  </a:tcPr>
                </a:tc>
                <a:extLst>
                  <a:ext uri="{0D108BD9-81ED-4DB2-BD59-A6C34878D82A}">
                    <a16:rowId xmlns:a16="http://schemas.microsoft.com/office/drawing/2014/main" val="10001"/>
                  </a:ext>
                </a:extLst>
              </a:tr>
              <a:tr h="1005839">
                <a:tc>
                  <a:txBody>
                    <a:bodyPr/>
                    <a:lstStyle/>
                    <a:p>
                      <a:pPr>
                        <a:lnSpc>
                          <a:spcPct val="100000"/>
                        </a:lnSpc>
                      </a:pPr>
                      <a:endParaRPr sz="1600">
                        <a:latin typeface="Times New Roman"/>
                        <a:cs typeface="Times New Roman"/>
                      </a:endParaRPr>
                    </a:p>
                    <a:p>
                      <a:pPr algn="ctr">
                        <a:lnSpc>
                          <a:spcPct val="100000"/>
                        </a:lnSpc>
                        <a:spcBef>
                          <a:spcPts val="1065"/>
                        </a:spcBef>
                      </a:pPr>
                      <a:r>
                        <a:rPr sz="1600" dirty="0">
                          <a:latin typeface="Calibri"/>
                          <a:cs typeface="Calibri"/>
                        </a:rPr>
                        <a:t>2</a:t>
                      </a:r>
                      <a:endParaRPr sz="1600">
                        <a:latin typeface="Calibri"/>
                        <a:cs typeface="Calibri"/>
                      </a:endParaRPr>
                    </a:p>
                  </a:txBody>
                  <a:tcPr marL="0" marR="0" marT="0" marB="0">
                    <a:lnL w="12700">
                      <a:solidFill>
                        <a:srgbClr val="A6A6A6"/>
                      </a:solidFill>
                      <a:prstDash val="solid"/>
                    </a:lnL>
                    <a:lnR w="12700">
                      <a:solidFill>
                        <a:srgbClr val="A6A6A6"/>
                      </a:solidFill>
                      <a:prstDash val="solid"/>
                    </a:lnR>
                    <a:lnT w="12700">
                      <a:solidFill>
                        <a:srgbClr val="A6A6A6"/>
                      </a:solidFill>
                      <a:prstDash val="solid"/>
                    </a:lnT>
                    <a:lnB w="12700">
                      <a:solidFill>
                        <a:srgbClr val="A6A6A6"/>
                      </a:solidFill>
                      <a:prstDash val="solid"/>
                    </a:lnB>
                  </a:tcPr>
                </a:tc>
                <a:tc>
                  <a:txBody>
                    <a:bodyPr/>
                    <a:lstStyle/>
                    <a:p>
                      <a:pPr>
                        <a:lnSpc>
                          <a:spcPct val="100000"/>
                        </a:lnSpc>
                      </a:pPr>
                      <a:endParaRPr sz="1600">
                        <a:latin typeface="Times New Roman"/>
                        <a:cs typeface="Times New Roman"/>
                      </a:endParaRPr>
                    </a:p>
                    <a:p>
                      <a:pPr marL="91440">
                        <a:lnSpc>
                          <a:spcPct val="100000"/>
                        </a:lnSpc>
                        <a:spcBef>
                          <a:spcPts val="1065"/>
                        </a:spcBef>
                      </a:pPr>
                      <a:r>
                        <a:rPr sz="1600" spc="-5" dirty="0">
                          <a:latin typeface="Calibri"/>
                          <a:cs typeface="Calibri"/>
                        </a:rPr>
                        <a:t>Bit</a:t>
                      </a:r>
                      <a:r>
                        <a:rPr sz="1600" spc="-30" dirty="0">
                          <a:latin typeface="Calibri"/>
                          <a:cs typeface="Calibri"/>
                        </a:rPr>
                        <a:t> </a:t>
                      </a:r>
                      <a:r>
                        <a:rPr sz="1600" spc="-10" dirty="0">
                          <a:latin typeface="Calibri"/>
                          <a:cs typeface="Calibri"/>
                        </a:rPr>
                        <a:t>adaptor</a:t>
                      </a:r>
                      <a:endParaRPr sz="1600">
                        <a:latin typeface="Calibri"/>
                        <a:cs typeface="Calibri"/>
                      </a:endParaRPr>
                    </a:p>
                  </a:txBody>
                  <a:tcPr marL="0" marR="0" marT="0" marB="0">
                    <a:lnL w="12700">
                      <a:solidFill>
                        <a:srgbClr val="A6A6A6"/>
                      </a:solidFill>
                      <a:prstDash val="solid"/>
                    </a:lnL>
                    <a:lnR w="12700">
                      <a:solidFill>
                        <a:srgbClr val="A6A6A6"/>
                      </a:solidFill>
                      <a:prstDash val="solid"/>
                    </a:lnR>
                    <a:lnT w="12700">
                      <a:solidFill>
                        <a:srgbClr val="A6A6A6"/>
                      </a:solidFill>
                      <a:prstDash val="solid"/>
                    </a:lnT>
                    <a:lnB w="12700">
                      <a:solidFill>
                        <a:srgbClr val="A6A6A6"/>
                      </a:solidFill>
                      <a:prstDash val="solid"/>
                    </a:lnB>
                  </a:tcPr>
                </a:tc>
                <a:tc>
                  <a:txBody>
                    <a:bodyPr/>
                    <a:lstStyle/>
                    <a:p>
                      <a:pPr>
                        <a:lnSpc>
                          <a:spcPct val="100000"/>
                        </a:lnSpc>
                      </a:pPr>
                      <a:endParaRPr sz="1600">
                        <a:latin typeface="Times New Roman"/>
                        <a:cs typeface="Times New Roman"/>
                      </a:endParaRPr>
                    </a:p>
                    <a:p>
                      <a:pPr algn="ctr">
                        <a:lnSpc>
                          <a:spcPct val="100000"/>
                        </a:lnSpc>
                        <a:spcBef>
                          <a:spcPts val="1065"/>
                        </a:spcBef>
                      </a:pPr>
                      <a:r>
                        <a:rPr sz="1600" spc="-5" dirty="0">
                          <a:latin typeface="Calibri"/>
                          <a:cs typeface="Calibri"/>
                        </a:rPr>
                        <a:t>1</a:t>
                      </a:r>
                      <a:r>
                        <a:rPr sz="1600" spc="-35" dirty="0">
                          <a:latin typeface="Calibri"/>
                          <a:cs typeface="Calibri"/>
                        </a:rPr>
                        <a:t> </a:t>
                      </a:r>
                      <a:r>
                        <a:rPr sz="1600" spc="-5" dirty="0">
                          <a:latin typeface="Calibri"/>
                          <a:cs typeface="Calibri"/>
                        </a:rPr>
                        <a:t>Nos.</a:t>
                      </a:r>
                      <a:endParaRPr sz="1600">
                        <a:latin typeface="Calibri"/>
                        <a:cs typeface="Calibri"/>
                      </a:endParaRPr>
                    </a:p>
                  </a:txBody>
                  <a:tcPr marL="0" marR="0" marT="0" marB="0">
                    <a:lnL w="12700">
                      <a:solidFill>
                        <a:srgbClr val="A6A6A6"/>
                      </a:solidFill>
                      <a:prstDash val="solid"/>
                    </a:lnL>
                    <a:lnR w="12700">
                      <a:solidFill>
                        <a:srgbClr val="A6A6A6"/>
                      </a:solidFill>
                      <a:prstDash val="solid"/>
                    </a:lnR>
                    <a:lnT w="12700">
                      <a:solidFill>
                        <a:srgbClr val="A6A6A6"/>
                      </a:solidFill>
                      <a:prstDash val="solid"/>
                    </a:lnT>
                    <a:lnB w="12700">
                      <a:solidFill>
                        <a:srgbClr val="A6A6A6"/>
                      </a:solidFill>
                      <a:prstDash val="solid"/>
                    </a:lnB>
                  </a:tcPr>
                </a:tc>
                <a:tc>
                  <a:txBody>
                    <a:bodyPr/>
                    <a:lstStyle/>
                    <a:p>
                      <a:pPr>
                        <a:lnSpc>
                          <a:spcPct val="100000"/>
                        </a:lnSpc>
                      </a:pPr>
                      <a:endParaRPr sz="1200">
                        <a:latin typeface="Times New Roman"/>
                        <a:cs typeface="Times New Roman"/>
                      </a:endParaRPr>
                    </a:p>
                  </a:txBody>
                  <a:tcPr marL="0" marR="0" marT="0" marB="0">
                    <a:lnL w="12700">
                      <a:solidFill>
                        <a:srgbClr val="A6A6A6"/>
                      </a:solidFill>
                      <a:prstDash val="solid"/>
                    </a:lnL>
                    <a:lnR w="12700">
                      <a:solidFill>
                        <a:srgbClr val="A6A6A6"/>
                      </a:solidFill>
                      <a:prstDash val="solid"/>
                    </a:lnR>
                    <a:lnT w="12700">
                      <a:solidFill>
                        <a:srgbClr val="A6A6A6"/>
                      </a:solidFill>
                      <a:prstDash val="solid"/>
                    </a:lnT>
                    <a:lnB w="12700">
                      <a:solidFill>
                        <a:srgbClr val="A6A6A6"/>
                      </a:solidFill>
                      <a:prstDash val="solid"/>
                    </a:lnB>
                  </a:tcPr>
                </a:tc>
                <a:tc>
                  <a:txBody>
                    <a:bodyPr/>
                    <a:lstStyle/>
                    <a:p>
                      <a:pPr marL="92075" marR="120014">
                        <a:lnSpc>
                          <a:spcPct val="100000"/>
                        </a:lnSpc>
                        <a:spcBef>
                          <a:spcPts val="300"/>
                        </a:spcBef>
                      </a:pPr>
                      <a:r>
                        <a:rPr sz="1000" u="sng" spc="-5" dirty="0">
                          <a:solidFill>
                            <a:srgbClr val="0462C1"/>
                          </a:solidFill>
                          <a:uFill>
                            <a:solidFill>
                              <a:srgbClr val="0462C1"/>
                            </a:solidFill>
                          </a:uFill>
                          <a:latin typeface="Calibri"/>
                          <a:cs typeface="Calibri"/>
                          <a:hlinkClick r:id="rId3"/>
                        </a:rPr>
                        <a:t>https://www.amazon.com/uxcell-4-Inch- </a:t>
                      </a:r>
                      <a:r>
                        <a:rPr sz="1000" dirty="0">
                          <a:solidFill>
                            <a:srgbClr val="0462C1"/>
                          </a:solidFill>
                          <a:latin typeface="Calibri"/>
                          <a:cs typeface="Calibri"/>
                          <a:hlinkClick r:id="rId3"/>
                        </a:rPr>
                        <a:t> </a:t>
                      </a:r>
                      <a:r>
                        <a:rPr sz="1000" u="sng" spc="-10" dirty="0">
                          <a:solidFill>
                            <a:srgbClr val="0462C1"/>
                          </a:solidFill>
                          <a:uFill>
                            <a:solidFill>
                              <a:srgbClr val="0462C1"/>
                            </a:solidFill>
                          </a:uFill>
                          <a:latin typeface="Calibri"/>
                          <a:cs typeface="Calibri"/>
                          <a:hlinkClick r:id="rId3"/>
                        </a:rPr>
                        <a:t>Drive-Socket- </a:t>
                      </a:r>
                      <a:r>
                        <a:rPr sz="1000" spc="-5" dirty="0">
                          <a:solidFill>
                            <a:srgbClr val="0462C1"/>
                          </a:solidFill>
                          <a:latin typeface="Calibri"/>
                          <a:cs typeface="Calibri"/>
                          <a:hlinkClick r:id="rId3"/>
                        </a:rPr>
                        <a:t> </a:t>
                      </a:r>
                      <a:r>
                        <a:rPr sz="1000" u="sng" spc="-5" dirty="0">
                          <a:solidFill>
                            <a:srgbClr val="0462C1"/>
                          </a:solidFill>
                          <a:uFill>
                            <a:solidFill>
                              <a:srgbClr val="0462C1"/>
                            </a:solidFill>
                          </a:uFill>
                          <a:latin typeface="Calibri"/>
                          <a:cs typeface="Calibri"/>
                          <a:hlinkClick r:id="rId3"/>
                        </a:rPr>
                        <a:t>Steel/dp/B07BHFWKDK/ref=sr_1_11?dchild</a:t>
                      </a:r>
                      <a:endParaRPr sz="1000">
                        <a:latin typeface="Calibri"/>
                        <a:cs typeface="Calibri"/>
                      </a:endParaRPr>
                    </a:p>
                    <a:p>
                      <a:pPr marL="92075" marR="118745">
                        <a:lnSpc>
                          <a:spcPct val="100000"/>
                        </a:lnSpc>
                      </a:pPr>
                      <a:r>
                        <a:rPr sz="1000" u="sng" spc="-5" dirty="0">
                          <a:solidFill>
                            <a:srgbClr val="0462C1"/>
                          </a:solidFill>
                          <a:uFill>
                            <a:solidFill>
                              <a:srgbClr val="0462C1"/>
                            </a:solidFill>
                          </a:uFill>
                          <a:latin typeface="Calibri"/>
                          <a:cs typeface="Calibri"/>
                          <a:hlinkClick r:id="rId3"/>
                        </a:rPr>
                        <a:t>=1&amp;keywords=1%2F4- </a:t>
                      </a:r>
                      <a:r>
                        <a:rPr sz="1000" dirty="0">
                          <a:solidFill>
                            <a:srgbClr val="0462C1"/>
                          </a:solidFill>
                          <a:latin typeface="Calibri"/>
                          <a:cs typeface="Calibri"/>
                          <a:hlinkClick r:id="rId3"/>
                        </a:rPr>
                        <a:t> </a:t>
                      </a:r>
                      <a:r>
                        <a:rPr sz="1000" u="sng" spc="-5" dirty="0">
                          <a:solidFill>
                            <a:srgbClr val="0462C1"/>
                          </a:solidFill>
                          <a:uFill>
                            <a:solidFill>
                              <a:srgbClr val="0462C1"/>
                            </a:solidFill>
                          </a:uFill>
                          <a:latin typeface="Calibri"/>
                          <a:cs typeface="Calibri"/>
                          <a:hlinkClick r:id="rId3"/>
                        </a:rPr>
                        <a:t>Inch+Drive+8mm+Hex+Bit+Socket&amp;qid=159 </a:t>
                      </a:r>
                      <a:r>
                        <a:rPr sz="1000" spc="-215" dirty="0">
                          <a:solidFill>
                            <a:srgbClr val="0462C1"/>
                          </a:solidFill>
                          <a:latin typeface="Calibri"/>
                          <a:cs typeface="Calibri"/>
                          <a:hlinkClick r:id="rId3"/>
                        </a:rPr>
                        <a:t> </a:t>
                      </a:r>
                      <a:r>
                        <a:rPr sz="1000" u="sng" spc="-5" dirty="0">
                          <a:solidFill>
                            <a:srgbClr val="0462C1"/>
                          </a:solidFill>
                          <a:uFill>
                            <a:solidFill>
                              <a:srgbClr val="0462C1"/>
                            </a:solidFill>
                          </a:uFill>
                          <a:latin typeface="Calibri"/>
                          <a:cs typeface="Calibri"/>
                          <a:hlinkClick r:id="rId3"/>
                        </a:rPr>
                        <a:t>4815613&amp;sr=8-11</a:t>
                      </a:r>
                      <a:endParaRPr sz="1000">
                        <a:latin typeface="Calibri"/>
                        <a:cs typeface="Calibri"/>
                      </a:endParaRPr>
                    </a:p>
                  </a:txBody>
                  <a:tcPr marL="0" marR="0" marT="38100" marB="0">
                    <a:lnL w="12700">
                      <a:solidFill>
                        <a:srgbClr val="A6A6A6"/>
                      </a:solidFill>
                      <a:prstDash val="solid"/>
                    </a:lnL>
                    <a:lnR w="12700">
                      <a:solidFill>
                        <a:srgbClr val="A6A6A6"/>
                      </a:solidFill>
                      <a:prstDash val="solid"/>
                    </a:lnR>
                    <a:lnT w="12700">
                      <a:solidFill>
                        <a:srgbClr val="A6A6A6"/>
                      </a:solidFill>
                      <a:prstDash val="solid"/>
                    </a:lnT>
                    <a:lnB w="12700">
                      <a:solidFill>
                        <a:srgbClr val="A6A6A6"/>
                      </a:solidFill>
                      <a:prstDash val="solid"/>
                    </a:lnB>
                  </a:tcPr>
                </a:tc>
                <a:extLst>
                  <a:ext uri="{0D108BD9-81ED-4DB2-BD59-A6C34878D82A}">
                    <a16:rowId xmlns:a16="http://schemas.microsoft.com/office/drawing/2014/main" val="10002"/>
                  </a:ext>
                </a:extLst>
              </a:tr>
              <a:tr h="901445">
                <a:tc>
                  <a:txBody>
                    <a:bodyPr/>
                    <a:lstStyle/>
                    <a:p>
                      <a:pPr>
                        <a:lnSpc>
                          <a:spcPct val="100000"/>
                        </a:lnSpc>
                        <a:spcBef>
                          <a:spcPts val="25"/>
                        </a:spcBef>
                      </a:pPr>
                      <a:endParaRPr sz="2150">
                        <a:latin typeface="Times New Roman"/>
                        <a:cs typeface="Times New Roman"/>
                      </a:endParaRPr>
                    </a:p>
                    <a:p>
                      <a:pPr algn="ctr">
                        <a:lnSpc>
                          <a:spcPct val="100000"/>
                        </a:lnSpc>
                      </a:pPr>
                      <a:r>
                        <a:rPr sz="1600" dirty="0">
                          <a:latin typeface="Calibri"/>
                          <a:cs typeface="Calibri"/>
                        </a:rPr>
                        <a:t>3</a:t>
                      </a:r>
                      <a:endParaRPr sz="1600">
                        <a:latin typeface="Calibri"/>
                        <a:cs typeface="Calibri"/>
                      </a:endParaRPr>
                    </a:p>
                  </a:txBody>
                  <a:tcPr marL="0" marR="0" marT="3175" marB="0">
                    <a:lnL w="12700">
                      <a:solidFill>
                        <a:srgbClr val="A6A6A6"/>
                      </a:solidFill>
                      <a:prstDash val="solid"/>
                    </a:lnL>
                    <a:lnR w="12700">
                      <a:solidFill>
                        <a:srgbClr val="A6A6A6"/>
                      </a:solidFill>
                      <a:prstDash val="solid"/>
                    </a:lnR>
                    <a:lnT w="12700">
                      <a:solidFill>
                        <a:srgbClr val="A6A6A6"/>
                      </a:solidFill>
                      <a:prstDash val="solid"/>
                    </a:lnT>
                    <a:lnB w="12700">
                      <a:solidFill>
                        <a:srgbClr val="A6A6A6"/>
                      </a:solidFill>
                      <a:prstDash val="solid"/>
                    </a:lnB>
                  </a:tcPr>
                </a:tc>
                <a:tc>
                  <a:txBody>
                    <a:bodyPr/>
                    <a:lstStyle/>
                    <a:p>
                      <a:pPr>
                        <a:lnSpc>
                          <a:spcPct val="100000"/>
                        </a:lnSpc>
                        <a:spcBef>
                          <a:spcPts val="25"/>
                        </a:spcBef>
                      </a:pPr>
                      <a:endParaRPr sz="2150" dirty="0">
                        <a:latin typeface="Times New Roman"/>
                        <a:cs typeface="Times New Roman"/>
                      </a:endParaRPr>
                    </a:p>
                    <a:p>
                      <a:pPr marL="91440">
                        <a:lnSpc>
                          <a:spcPct val="100000"/>
                        </a:lnSpc>
                      </a:pPr>
                      <a:r>
                        <a:rPr sz="1600" spc="-15" dirty="0">
                          <a:latin typeface="Calibri"/>
                          <a:cs typeface="Calibri"/>
                        </a:rPr>
                        <a:t>Hex </a:t>
                      </a:r>
                      <a:r>
                        <a:rPr sz="1600" spc="-10" dirty="0">
                          <a:latin typeface="Calibri"/>
                          <a:cs typeface="Calibri"/>
                        </a:rPr>
                        <a:t>Metric </a:t>
                      </a:r>
                      <a:r>
                        <a:rPr sz="1600" spc="-5" dirty="0">
                          <a:latin typeface="Calibri"/>
                          <a:cs typeface="Calibri"/>
                        </a:rPr>
                        <a:t>M3</a:t>
                      </a:r>
                      <a:r>
                        <a:rPr lang="en-US" sz="1600" spc="-5" dirty="0">
                          <a:latin typeface="Calibri"/>
                          <a:cs typeface="Calibri"/>
                        </a:rPr>
                        <a:t>, M4</a:t>
                      </a:r>
                      <a:r>
                        <a:rPr sz="1600" spc="-5" dirty="0">
                          <a:latin typeface="Calibri"/>
                          <a:cs typeface="Calibri"/>
                        </a:rPr>
                        <a:t> bit</a:t>
                      </a:r>
                      <a:endParaRPr sz="1600" dirty="0">
                        <a:latin typeface="Calibri"/>
                        <a:cs typeface="Calibri"/>
                      </a:endParaRPr>
                    </a:p>
                  </a:txBody>
                  <a:tcPr marL="0" marR="0" marT="3175" marB="0">
                    <a:lnL w="12700">
                      <a:solidFill>
                        <a:srgbClr val="A6A6A6"/>
                      </a:solidFill>
                      <a:prstDash val="solid"/>
                    </a:lnL>
                    <a:lnR w="12700">
                      <a:solidFill>
                        <a:srgbClr val="A6A6A6"/>
                      </a:solidFill>
                      <a:prstDash val="solid"/>
                    </a:lnR>
                    <a:lnT w="12700">
                      <a:solidFill>
                        <a:srgbClr val="A6A6A6"/>
                      </a:solidFill>
                      <a:prstDash val="solid"/>
                    </a:lnT>
                    <a:lnB w="12700">
                      <a:solidFill>
                        <a:srgbClr val="A6A6A6"/>
                      </a:solidFill>
                      <a:prstDash val="solid"/>
                    </a:lnB>
                  </a:tcPr>
                </a:tc>
                <a:tc>
                  <a:txBody>
                    <a:bodyPr/>
                    <a:lstStyle/>
                    <a:p>
                      <a:pPr>
                        <a:lnSpc>
                          <a:spcPct val="100000"/>
                        </a:lnSpc>
                        <a:spcBef>
                          <a:spcPts val="25"/>
                        </a:spcBef>
                      </a:pPr>
                      <a:endParaRPr sz="2150">
                        <a:latin typeface="Times New Roman"/>
                        <a:cs typeface="Times New Roman"/>
                      </a:endParaRPr>
                    </a:p>
                    <a:p>
                      <a:pPr algn="ctr">
                        <a:lnSpc>
                          <a:spcPct val="100000"/>
                        </a:lnSpc>
                      </a:pPr>
                      <a:r>
                        <a:rPr sz="1600" spc="-5" dirty="0">
                          <a:latin typeface="Calibri"/>
                          <a:cs typeface="Calibri"/>
                        </a:rPr>
                        <a:t>1</a:t>
                      </a:r>
                      <a:r>
                        <a:rPr sz="1600" spc="-35" dirty="0">
                          <a:latin typeface="Calibri"/>
                          <a:cs typeface="Calibri"/>
                        </a:rPr>
                        <a:t> </a:t>
                      </a:r>
                      <a:r>
                        <a:rPr sz="1600" spc="-5" dirty="0">
                          <a:latin typeface="Calibri"/>
                          <a:cs typeface="Calibri"/>
                        </a:rPr>
                        <a:t>Nos.</a:t>
                      </a:r>
                      <a:endParaRPr sz="1600">
                        <a:latin typeface="Calibri"/>
                        <a:cs typeface="Calibri"/>
                      </a:endParaRPr>
                    </a:p>
                  </a:txBody>
                  <a:tcPr marL="0" marR="0" marT="3175" marB="0">
                    <a:lnL w="12700">
                      <a:solidFill>
                        <a:srgbClr val="A6A6A6"/>
                      </a:solidFill>
                      <a:prstDash val="solid"/>
                    </a:lnL>
                    <a:lnR w="12700">
                      <a:solidFill>
                        <a:srgbClr val="A6A6A6"/>
                      </a:solidFill>
                      <a:prstDash val="solid"/>
                    </a:lnR>
                    <a:lnT w="12700">
                      <a:solidFill>
                        <a:srgbClr val="A6A6A6"/>
                      </a:solidFill>
                      <a:prstDash val="solid"/>
                    </a:lnT>
                    <a:lnB w="12700">
                      <a:solidFill>
                        <a:srgbClr val="A6A6A6"/>
                      </a:solidFill>
                      <a:prstDash val="solid"/>
                    </a:lnB>
                  </a:tcPr>
                </a:tc>
                <a:tc>
                  <a:txBody>
                    <a:bodyPr/>
                    <a:lstStyle/>
                    <a:p>
                      <a:pPr>
                        <a:lnSpc>
                          <a:spcPct val="100000"/>
                        </a:lnSpc>
                      </a:pPr>
                      <a:endParaRPr sz="1200">
                        <a:latin typeface="Times New Roman"/>
                        <a:cs typeface="Times New Roman"/>
                      </a:endParaRPr>
                    </a:p>
                  </a:txBody>
                  <a:tcPr marL="0" marR="0" marT="0" marB="0">
                    <a:lnL w="12700">
                      <a:solidFill>
                        <a:srgbClr val="A6A6A6"/>
                      </a:solidFill>
                      <a:prstDash val="solid"/>
                    </a:lnL>
                    <a:lnR w="12700">
                      <a:solidFill>
                        <a:srgbClr val="A6A6A6"/>
                      </a:solidFill>
                      <a:prstDash val="solid"/>
                    </a:lnR>
                    <a:lnT w="12700">
                      <a:solidFill>
                        <a:srgbClr val="A6A6A6"/>
                      </a:solidFill>
                      <a:prstDash val="solid"/>
                    </a:lnT>
                    <a:lnB w="12700">
                      <a:solidFill>
                        <a:srgbClr val="A6A6A6"/>
                      </a:solidFill>
                      <a:prstDash val="solid"/>
                    </a:lnB>
                  </a:tcPr>
                </a:tc>
                <a:tc>
                  <a:txBody>
                    <a:bodyPr/>
                    <a:lstStyle/>
                    <a:p>
                      <a:pPr marL="92075" marR="116205">
                        <a:lnSpc>
                          <a:spcPct val="100000"/>
                        </a:lnSpc>
                        <a:spcBef>
                          <a:spcPts val="490"/>
                        </a:spcBef>
                      </a:pPr>
                      <a:r>
                        <a:rPr sz="1000" u="sng" spc="-5" dirty="0">
                          <a:solidFill>
                            <a:srgbClr val="0462C1"/>
                          </a:solidFill>
                          <a:uFill>
                            <a:solidFill>
                              <a:srgbClr val="0462C1"/>
                            </a:solidFill>
                          </a:uFill>
                          <a:latin typeface="Calibri"/>
                          <a:cs typeface="Calibri"/>
                          <a:hlinkClick r:id="rId4"/>
                        </a:rPr>
                        <a:t>https://www.amazon.com/Wiha-71397- </a:t>
                      </a:r>
                      <a:r>
                        <a:rPr sz="1000" dirty="0">
                          <a:solidFill>
                            <a:srgbClr val="0462C1"/>
                          </a:solidFill>
                          <a:latin typeface="Calibri"/>
                          <a:cs typeface="Calibri"/>
                          <a:hlinkClick r:id="rId4"/>
                        </a:rPr>
                        <a:t> </a:t>
                      </a:r>
                      <a:r>
                        <a:rPr sz="1000" u="sng" spc="-5" dirty="0">
                          <a:solidFill>
                            <a:srgbClr val="0462C1"/>
                          </a:solidFill>
                          <a:uFill>
                            <a:solidFill>
                              <a:srgbClr val="0462C1"/>
                            </a:solidFill>
                          </a:uFill>
                          <a:latin typeface="Calibri"/>
                          <a:cs typeface="Calibri"/>
                          <a:hlinkClick r:id="rId4"/>
                        </a:rPr>
                        <a:t>Metric-Insert-6- </a:t>
                      </a:r>
                      <a:r>
                        <a:rPr sz="1000" dirty="0">
                          <a:solidFill>
                            <a:srgbClr val="0462C1"/>
                          </a:solidFill>
                          <a:latin typeface="Calibri"/>
                          <a:cs typeface="Calibri"/>
                          <a:hlinkClick r:id="rId4"/>
                        </a:rPr>
                        <a:t> </a:t>
                      </a:r>
                      <a:r>
                        <a:rPr sz="1000" u="sng" spc="-5" dirty="0">
                          <a:solidFill>
                            <a:srgbClr val="0462C1"/>
                          </a:solidFill>
                          <a:uFill>
                            <a:solidFill>
                              <a:srgbClr val="0462C1"/>
                            </a:solidFill>
                          </a:uFill>
                          <a:latin typeface="Calibri"/>
                          <a:cs typeface="Calibri"/>
                          <a:hlinkClick r:id="rId4"/>
                        </a:rPr>
                        <a:t>Piece/dp/B0084B7S70/ref=sr_1_4?dchild=1 </a:t>
                      </a:r>
                      <a:r>
                        <a:rPr sz="1000" spc="-215" dirty="0">
                          <a:solidFill>
                            <a:srgbClr val="0462C1"/>
                          </a:solidFill>
                          <a:latin typeface="Calibri"/>
                          <a:cs typeface="Calibri"/>
                          <a:hlinkClick r:id="rId4"/>
                        </a:rPr>
                        <a:t> </a:t>
                      </a:r>
                      <a:r>
                        <a:rPr sz="1000" u="sng" spc="-5" dirty="0">
                          <a:solidFill>
                            <a:srgbClr val="0462C1"/>
                          </a:solidFill>
                          <a:uFill>
                            <a:solidFill>
                              <a:srgbClr val="0462C1"/>
                            </a:solidFill>
                          </a:uFill>
                          <a:latin typeface="Calibri"/>
                          <a:cs typeface="Calibri"/>
                          <a:hlinkClick r:id="rId4"/>
                        </a:rPr>
                        <a:t>&amp;keywords=hex%2Bbits%2Bmetric&amp;qid=15 </a:t>
                      </a:r>
                      <a:r>
                        <a:rPr sz="1000" dirty="0">
                          <a:solidFill>
                            <a:srgbClr val="0462C1"/>
                          </a:solidFill>
                          <a:latin typeface="Calibri"/>
                          <a:cs typeface="Calibri"/>
                          <a:hlinkClick r:id="rId4"/>
                        </a:rPr>
                        <a:t> </a:t>
                      </a:r>
                      <a:r>
                        <a:rPr sz="1000" u="sng" spc="-5" dirty="0">
                          <a:solidFill>
                            <a:srgbClr val="0462C1"/>
                          </a:solidFill>
                          <a:uFill>
                            <a:solidFill>
                              <a:srgbClr val="0462C1"/>
                            </a:solidFill>
                          </a:uFill>
                          <a:latin typeface="Calibri"/>
                          <a:cs typeface="Calibri"/>
                          <a:hlinkClick r:id="rId4"/>
                        </a:rPr>
                        <a:t>94814886&amp;sr=8-4&amp;th=1</a:t>
                      </a:r>
                      <a:endParaRPr sz="1000">
                        <a:latin typeface="Calibri"/>
                        <a:cs typeface="Calibri"/>
                      </a:endParaRPr>
                    </a:p>
                  </a:txBody>
                  <a:tcPr marL="0" marR="0" marT="62230" marB="0">
                    <a:lnL w="12700">
                      <a:solidFill>
                        <a:srgbClr val="A6A6A6"/>
                      </a:solidFill>
                      <a:prstDash val="solid"/>
                    </a:lnL>
                    <a:lnR w="12700">
                      <a:solidFill>
                        <a:srgbClr val="A6A6A6"/>
                      </a:solidFill>
                      <a:prstDash val="solid"/>
                    </a:lnR>
                    <a:lnT w="12700">
                      <a:solidFill>
                        <a:srgbClr val="A6A6A6"/>
                      </a:solidFill>
                      <a:prstDash val="solid"/>
                    </a:lnT>
                    <a:lnB w="12700">
                      <a:solidFill>
                        <a:srgbClr val="A6A6A6"/>
                      </a:solidFill>
                      <a:prstDash val="solid"/>
                    </a:lnB>
                  </a:tcPr>
                </a:tc>
                <a:extLst>
                  <a:ext uri="{0D108BD9-81ED-4DB2-BD59-A6C34878D82A}">
                    <a16:rowId xmlns:a16="http://schemas.microsoft.com/office/drawing/2014/main" val="10003"/>
                  </a:ext>
                </a:extLst>
              </a:tr>
              <a:tr h="1270647">
                <a:tc>
                  <a:txBody>
                    <a:bodyPr/>
                    <a:lstStyle/>
                    <a:p>
                      <a:pPr>
                        <a:lnSpc>
                          <a:spcPct val="100000"/>
                        </a:lnSpc>
                      </a:pPr>
                      <a:endParaRPr sz="1600" dirty="0">
                        <a:latin typeface="Times New Roman"/>
                        <a:cs typeface="Times New Roman"/>
                      </a:endParaRPr>
                    </a:p>
                    <a:p>
                      <a:pPr>
                        <a:lnSpc>
                          <a:spcPct val="100000"/>
                        </a:lnSpc>
                        <a:spcBef>
                          <a:spcPts val="40"/>
                        </a:spcBef>
                      </a:pPr>
                      <a:endParaRPr sz="1800" dirty="0">
                        <a:latin typeface="Times New Roman"/>
                        <a:cs typeface="Times New Roman"/>
                      </a:endParaRPr>
                    </a:p>
                    <a:p>
                      <a:pPr algn="ctr">
                        <a:lnSpc>
                          <a:spcPct val="100000"/>
                        </a:lnSpc>
                      </a:pPr>
                      <a:r>
                        <a:rPr lang="en-US" sz="1600" dirty="0">
                          <a:latin typeface="Calibri"/>
                          <a:cs typeface="Calibri"/>
                        </a:rPr>
                        <a:t>4</a:t>
                      </a:r>
                      <a:endParaRPr sz="1600" dirty="0">
                        <a:latin typeface="Calibri"/>
                        <a:cs typeface="Calibri"/>
                      </a:endParaRPr>
                    </a:p>
                  </a:txBody>
                  <a:tcPr marL="0" marR="0" marT="0" marB="0">
                    <a:lnL w="12700">
                      <a:solidFill>
                        <a:srgbClr val="A6A6A6"/>
                      </a:solidFill>
                      <a:prstDash val="solid"/>
                    </a:lnL>
                    <a:lnR w="12700" cap="flat" cmpd="sng" algn="ctr">
                      <a:solidFill>
                        <a:srgbClr val="A6A6A6"/>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a:solidFill>
                        <a:srgbClr val="A6A6A6"/>
                      </a:solidFill>
                      <a:prstDash val="solid"/>
                    </a:lnB>
                  </a:tcPr>
                </a:tc>
                <a:tc>
                  <a:txBody>
                    <a:bodyPr/>
                    <a:lstStyle/>
                    <a:p>
                      <a:pPr>
                        <a:lnSpc>
                          <a:spcPct val="100000"/>
                        </a:lnSpc>
                      </a:pPr>
                      <a:endParaRPr sz="1600" dirty="0">
                        <a:latin typeface="Times New Roman"/>
                        <a:cs typeface="Times New Roman"/>
                      </a:endParaRPr>
                    </a:p>
                    <a:p>
                      <a:pPr>
                        <a:lnSpc>
                          <a:spcPct val="100000"/>
                        </a:lnSpc>
                        <a:spcBef>
                          <a:spcPts val="40"/>
                        </a:spcBef>
                      </a:pPr>
                      <a:endParaRPr sz="1800" dirty="0">
                        <a:latin typeface="Times New Roman"/>
                        <a:cs typeface="Times New Roman"/>
                      </a:endParaRPr>
                    </a:p>
                    <a:p>
                      <a:pPr marL="91440">
                        <a:lnSpc>
                          <a:spcPct val="100000"/>
                        </a:lnSpc>
                      </a:pPr>
                      <a:r>
                        <a:rPr sz="1600" spc="-10" dirty="0">
                          <a:latin typeface="Calibri"/>
                          <a:cs typeface="Calibri"/>
                        </a:rPr>
                        <a:t>Gloves</a:t>
                      </a:r>
                      <a:endParaRPr sz="1600" dirty="0">
                        <a:latin typeface="Calibri"/>
                        <a:cs typeface="Calibri"/>
                      </a:endParaRPr>
                    </a:p>
                  </a:txBody>
                  <a:tcPr marL="0" marR="0" marT="0" marB="0">
                    <a:lnL w="12700" cap="flat" cmpd="sng" algn="ctr">
                      <a:solidFill>
                        <a:srgbClr val="A6A6A6"/>
                      </a:solidFill>
                      <a:prstDash val="solid"/>
                      <a:round/>
                      <a:headEnd type="none" w="med" len="med"/>
                      <a:tailEnd type="none" w="med" len="med"/>
                    </a:lnL>
                    <a:lnR w="12700" cap="flat" cmpd="sng" algn="ctr">
                      <a:solidFill>
                        <a:srgbClr val="A6A6A6"/>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a:solidFill>
                        <a:srgbClr val="A6A6A6"/>
                      </a:solidFill>
                      <a:prstDash val="solid"/>
                    </a:lnB>
                  </a:tcPr>
                </a:tc>
                <a:tc>
                  <a:txBody>
                    <a:bodyPr/>
                    <a:lstStyle/>
                    <a:p>
                      <a:pPr>
                        <a:lnSpc>
                          <a:spcPct val="100000"/>
                        </a:lnSpc>
                      </a:pPr>
                      <a:endParaRPr sz="1600">
                        <a:latin typeface="Times New Roman"/>
                        <a:cs typeface="Times New Roman"/>
                      </a:endParaRPr>
                    </a:p>
                    <a:p>
                      <a:pPr>
                        <a:lnSpc>
                          <a:spcPct val="100000"/>
                        </a:lnSpc>
                        <a:spcBef>
                          <a:spcPts val="40"/>
                        </a:spcBef>
                      </a:pPr>
                      <a:endParaRPr sz="1800">
                        <a:latin typeface="Times New Roman"/>
                        <a:cs typeface="Times New Roman"/>
                      </a:endParaRPr>
                    </a:p>
                    <a:p>
                      <a:pPr algn="ctr">
                        <a:lnSpc>
                          <a:spcPct val="100000"/>
                        </a:lnSpc>
                      </a:pPr>
                      <a:r>
                        <a:rPr sz="1600" spc="-5" dirty="0">
                          <a:latin typeface="Calibri"/>
                          <a:cs typeface="Calibri"/>
                        </a:rPr>
                        <a:t>1</a:t>
                      </a:r>
                      <a:r>
                        <a:rPr sz="1600" spc="-35" dirty="0">
                          <a:latin typeface="Calibri"/>
                          <a:cs typeface="Calibri"/>
                        </a:rPr>
                        <a:t> </a:t>
                      </a:r>
                      <a:r>
                        <a:rPr sz="1600" spc="-5" dirty="0">
                          <a:latin typeface="Calibri"/>
                          <a:cs typeface="Calibri"/>
                        </a:rPr>
                        <a:t>Nos.</a:t>
                      </a:r>
                      <a:endParaRPr sz="1600">
                        <a:latin typeface="Calibri"/>
                        <a:cs typeface="Calibri"/>
                      </a:endParaRPr>
                    </a:p>
                  </a:txBody>
                  <a:tcPr marL="0" marR="0" marT="0" marB="0">
                    <a:lnL w="12700" cap="flat" cmpd="sng" algn="ctr">
                      <a:solidFill>
                        <a:srgbClr val="A6A6A6"/>
                      </a:solidFill>
                      <a:prstDash val="solid"/>
                      <a:round/>
                      <a:headEnd type="none" w="med" len="med"/>
                      <a:tailEnd type="none" w="med" len="med"/>
                    </a:lnL>
                    <a:lnR w="12700" cap="flat" cmpd="sng" algn="ctr">
                      <a:solidFill>
                        <a:srgbClr val="A6A6A6"/>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a:solidFill>
                        <a:srgbClr val="A6A6A6"/>
                      </a:solidFill>
                      <a:prstDash val="solid"/>
                    </a:lnB>
                  </a:tcPr>
                </a:tc>
                <a:tc>
                  <a:txBody>
                    <a:bodyPr/>
                    <a:lstStyle/>
                    <a:p>
                      <a:pPr>
                        <a:lnSpc>
                          <a:spcPct val="100000"/>
                        </a:lnSpc>
                      </a:pPr>
                      <a:endParaRPr sz="1200">
                        <a:latin typeface="Times New Roman"/>
                        <a:cs typeface="Times New Roman"/>
                      </a:endParaRPr>
                    </a:p>
                  </a:txBody>
                  <a:tcPr marL="0" marR="0" marT="0" marB="0">
                    <a:lnL w="12700" cap="flat" cmpd="sng" algn="ctr">
                      <a:solidFill>
                        <a:srgbClr val="A6A6A6"/>
                      </a:solidFill>
                      <a:prstDash val="solid"/>
                      <a:round/>
                      <a:headEnd type="none" w="med" len="med"/>
                      <a:tailEnd type="none" w="med" len="med"/>
                    </a:lnL>
                    <a:lnR w="12700" cap="flat" cmpd="sng" algn="ctr">
                      <a:solidFill>
                        <a:srgbClr val="A6A6A6"/>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a:solidFill>
                        <a:srgbClr val="A6A6A6"/>
                      </a:solidFill>
                      <a:prstDash val="solid"/>
                    </a:lnB>
                  </a:tcPr>
                </a:tc>
                <a:tc>
                  <a:txBody>
                    <a:bodyPr/>
                    <a:lstStyle/>
                    <a:p>
                      <a:pPr>
                        <a:lnSpc>
                          <a:spcPct val="100000"/>
                        </a:lnSpc>
                      </a:pPr>
                      <a:endParaRPr sz="1000" dirty="0">
                        <a:latin typeface="Times New Roman"/>
                        <a:cs typeface="Times New Roman"/>
                      </a:endParaRPr>
                    </a:p>
                    <a:p>
                      <a:pPr>
                        <a:lnSpc>
                          <a:spcPct val="100000"/>
                        </a:lnSpc>
                        <a:spcBef>
                          <a:spcPts val="15"/>
                        </a:spcBef>
                      </a:pPr>
                      <a:endParaRPr sz="1200" dirty="0">
                        <a:latin typeface="Times New Roman"/>
                        <a:cs typeface="Times New Roman"/>
                      </a:endParaRPr>
                    </a:p>
                    <a:p>
                      <a:pPr marL="92075" marR="216535">
                        <a:lnSpc>
                          <a:spcPct val="100000"/>
                        </a:lnSpc>
                        <a:spcBef>
                          <a:spcPts val="5"/>
                        </a:spcBef>
                      </a:pPr>
                      <a:r>
                        <a:rPr sz="1000" u="sng" spc="-5" dirty="0">
                          <a:solidFill>
                            <a:srgbClr val="0462C1"/>
                          </a:solidFill>
                          <a:uFill>
                            <a:solidFill>
                              <a:srgbClr val="0462C1"/>
                            </a:solidFill>
                          </a:uFill>
                          <a:latin typeface="Calibri"/>
                          <a:cs typeface="Calibri"/>
                          <a:hlinkClick r:id="rId5"/>
                        </a:rPr>
                        <a:t>https://www.uline.com/Product/Detail/S- </a:t>
                      </a:r>
                      <a:r>
                        <a:rPr sz="1000" spc="-215" dirty="0">
                          <a:solidFill>
                            <a:srgbClr val="0462C1"/>
                          </a:solidFill>
                          <a:latin typeface="Calibri"/>
                          <a:cs typeface="Calibri"/>
                          <a:hlinkClick r:id="rId5"/>
                        </a:rPr>
                        <a:t> </a:t>
                      </a:r>
                      <a:r>
                        <a:rPr sz="1000" u="sng" spc="-5" dirty="0">
                          <a:solidFill>
                            <a:srgbClr val="0462C1"/>
                          </a:solidFill>
                          <a:uFill>
                            <a:solidFill>
                              <a:srgbClr val="0462C1"/>
                            </a:solidFill>
                          </a:uFill>
                          <a:latin typeface="Calibri"/>
                          <a:cs typeface="Calibri"/>
                          <a:hlinkClick r:id="rId5"/>
                        </a:rPr>
                        <a:t>15357M/Anti-Static-Gloves/ESD-Gloves- </a:t>
                      </a:r>
                      <a:r>
                        <a:rPr sz="1000" dirty="0">
                          <a:solidFill>
                            <a:srgbClr val="0462C1"/>
                          </a:solidFill>
                          <a:latin typeface="Calibri"/>
                          <a:cs typeface="Calibri"/>
                          <a:hlinkClick r:id="rId5"/>
                        </a:rPr>
                        <a:t> </a:t>
                      </a:r>
                      <a:r>
                        <a:rPr sz="1000" u="sng" spc="-5" dirty="0">
                          <a:solidFill>
                            <a:srgbClr val="0462C1"/>
                          </a:solidFill>
                          <a:uFill>
                            <a:solidFill>
                              <a:srgbClr val="0462C1"/>
                            </a:solidFill>
                          </a:uFill>
                          <a:latin typeface="Calibri"/>
                          <a:cs typeface="Calibri"/>
                          <a:hlinkClick r:id="rId5"/>
                        </a:rPr>
                        <a:t>Fingertip-Coated-Medium?model=S- </a:t>
                      </a:r>
                      <a:r>
                        <a:rPr sz="1000" dirty="0">
                          <a:solidFill>
                            <a:srgbClr val="0462C1"/>
                          </a:solidFill>
                          <a:latin typeface="Calibri"/>
                          <a:cs typeface="Calibri"/>
                          <a:hlinkClick r:id="rId5"/>
                        </a:rPr>
                        <a:t> </a:t>
                      </a:r>
                      <a:r>
                        <a:rPr sz="1000" u="sng" spc="-5" dirty="0">
                          <a:solidFill>
                            <a:srgbClr val="0462C1"/>
                          </a:solidFill>
                          <a:uFill>
                            <a:solidFill>
                              <a:srgbClr val="0462C1"/>
                            </a:solidFill>
                          </a:uFill>
                          <a:latin typeface="Calibri"/>
                          <a:cs typeface="Calibri"/>
                          <a:hlinkClick r:id="rId5"/>
                        </a:rPr>
                        <a:t>15357M&amp;RootChecked=yes</a:t>
                      </a:r>
                      <a:endParaRPr sz="1000" dirty="0">
                        <a:latin typeface="Calibri"/>
                        <a:cs typeface="Calibri"/>
                      </a:endParaRPr>
                    </a:p>
                  </a:txBody>
                  <a:tcPr marL="0" marR="0" marT="0" marB="0">
                    <a:lnL w="12700" cap="flat" cmpd="sng" algn="ctr">
                      <a:solidFill>
                        <a:srgbClr val="A6A6A6"/>
                      </a:solidFill>
                      <a:prstDash val="solid"/>
                      <a:round/>
                      <a:headEnd type="none" w="med" len="med"/>
                      <a:tailEnd type="none" w="med" len="med"/>
                    </a:lnL>
                    <a:lnR w="12700">
                      <a:solidFill>
                        <a:srgbClr val="A6A6A6"/>
                      </a:solidFill>
                      <a:prstDash val="solid"/>
                    </a:lnR>
                    <a:lnT w="12700" cap="flat" cmpd="sng" algn="ctr">
                      <a:solidFill>
                        <a:srgbClr val="A6A6A6"/>
                      </a:solidFill>
                      <a:prstDash val="solid"/>
                      <a:round/>
                      <a:headEnd type="none" w="med" len="med"/>
                      <a:tailEnd type="none" w="med" len="med"/>
                    </a:lnT>
                    <a:lnB w="12700">
                      <a:solidFill>
                        <a:srgbClr val="A6A6A6"/>
                      </a:solidFill>
                      <a:prstDash val="solid"/>
                    </a:lnB>
                  </a:tcPr>
                </a:tc>
                <a:extLst>
                  <a:ext uri="{0D108BD9-81ED-4DB2-BD59-A6C34878D82A}">
                    <a16:rowId xmlns:a16="http://schemas.microsoft.com/office/drawing/2014/main" val="10005"/>
                  </a:ext>
                </a:extLst>
              </a:tr>
            </a:tbl>
          </a:graphicData>
        </a:graphic>
      </p:graphicFrame>
      <p:pic>
        <p:nvPicPr>
          <p:cNvPr id="5" name="object 5"/>
          <p:cNvPicPr/>
          <p:nvPr/>
        </p:nvPicPr>
        <p:blipFill>
          <a:blip r:embed="rId6" cstate="print"/>
          <a:stretch>
            <a:fillRect/>
          </a:stretch>
        </p:blipFill>
        <p:spPr>
          <a:xfrm>
            <a:off x="6920483" y="1900427"/>
            <a:ext cx="2249423" cy="568451"/>
          </a:xfrm>
          <a:prstGeom prst="rect">
            <a:avLst/>
          </a:prstGeom>
        </p:spPr>
      </p:pic>
      <p:pic>
        <p:nvPicPr>
          <p:cNvPr id="6" name="object 6"/>
          <p:cNvPicPr/>
          <p:nvPr/>
        </p:nvPicPr>
        <p:blipFill>
          <a:blip r:embed="rId7" cstate="print"/>
          <a:stretch>
            <a:fillRect/>
          </a:stretch>
        </p:blipFill>
        <p:spPr>
          <a:xfrm>
            <a:off x="7050023" y="2650235"/>
            <a:ext cx="1775460" cy="829056"/>
          </a:xfrm>
          <a:prstGeom prst="rect">
            <a:avLst/>
          </a:prstGeom>
        </p:spPr>
      </p:pic>
      <p:pic>
        <p:nvPicPr>
          <p:cNvPr id="7" name="object 7"/>
          <p:cNvPicPr/>
          <p:nvPr/>
        </p:nvPicPr>
        <p:blipFill>
          <a:blip r:embed="rId8" cstate="print"/>
          <a:stretch>
            <a:fillRect/>
          </a:stretch>
        </p:blipFill>
        <p:spPr>
          <a:xfrm>
            <a:off x="7293864" y="3730752"/>
            <a:ext cx="1626107" cy="775716"/>
          </a:xfrm>
          <a:prstGeom prst="rect">
            <a:avLst/>
          </a:prstGeom>
        </p:spPr>
      </p:pic>
      <p:pic>
        <p:nvPicPr>
          <p:cNvPr id="9" name="object 9"/>
          <p:cNvPicPr/>
          <p:nvPr/>
        </p:nvPicPr>
        <p:blipFill>
          <a:blip r:embed="rId9" cstate="print"/>
          <a:stretch>
            <a:fillRect/>
          </a:stretch>
        </p:blipFill>
        <p:spPr>
          <a:xfrm>
            <a:off x="7279419" y="4849690"/>
            <a:ext cx="937259" cy="589788"/>
          </a:xfrm>
          <a:prstGeom prst="rect">
            <a:avLst/>
          </a:prstGeom>
        </p:spPr>
      </p:pic>
      <p:sp>
        <p:nvSpPr>
          <p:cNvPr id="10" name="object 10"/>
          <p:cNvSpPr txBox="1">
            <a:spLocks noGrp="1"/>
          </p:cNvSpPr>
          <p:nvPr>
            <p:ph type="ftr" sz="quarter" idx="5"/>
          </p:nvPr>
        </p:nvSpPr>
        <p:spPr>
          <a:xfrm>
            <a:off x="10270997" y="6677355"/>
            <a:ext cx="1682750" cy="160020"/>
          </a:xfrm>
          <a:prstGeom prst="rect">
            <a:avLst/>
          </a:prstGeom>
        </p:spPr>
        <p:txBody>
          <a:bodyPr vert="horz" wrap="square" lIns="0" tIns="0" rIns="0" bIns="0" rtlCol="0">
            <a:spAutoFit/>
          </a:bodyPr>
          <a:lstStyle>
            <a:defPPr>
              <a:defRPr lang="en-US"/>
            </a:defPPr>
            <a:lvl1pPr marL="0" algn="l" defTabSz="914400" rtl="0" eaLnBrk="1" latinLnBrk="0" hangingPunct="1">
              <a:defRPr sz="1050" b="0" i="0" kern="1200">
                <a:solidFill>
                  <a:srgbClr val="84869C"/>
                </a:solidFill>
                <a:latin typeface="Calibri"/>
                <a:ea typeface="+mn-ea"/>
                <a:cs typeface="Calibri"/>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ts val="1105"/>
              </a:lnSpc>
            </a:pPr>
            <a:r>
              <a:rPr lang="en-US" spc="-5"/>
              <a:t>Copyright</a:t>
            </a:r>
            <a:r>
              <a:rPr lang="en-US" spc="-30"/>
              <a:t> </a:t>
            </a:r>
            <a:r>
              <a:rPr lang="en-US" spc="5"/>
              <a:t>©</a:t>
            </a:r>
            <a:r>
              <a:rPr lang="en-US"/>
              <a:t> </a:t>
            </a:r>
            <a:r>
              <a:rPr lang="en-US" spc="-5"/>
              <a:t>2019</a:t>
            </a:r>
            <a:r>
              <a:rPr lang="en-US" spc="5"/>
              <a:t> </a:t>
            </a:r>
            <a:r>
              <a:rPr lang="en-US" spc="-5"/>
              <a:t>GreyOrange</a:t>
            </a:r>
            <a:endParaRPr dirty="0"/>
          </a:p>
        </p:txBody>
      </p:sp>
      <p:sp>
        <p:nvSpPr>
          <p:cNvPr id="12" name="Google Shape;294;p1">
            <a:extLst>
              <a:ext uri="{FF2B5EF4-FFF2-40B4-BE49-F238E27FC236}">
                <a16:creationId xmlns:a16="http://schemas.microsoft.com/office/drawing/2014/main" id="{AC83D829-4D89-E767-5E3D-DD5AB6421AF8}"/>
              </a:ext>
            </a:extLst>
          </p:cNvPr>
          <p:cNvSpPr txBox="1"/>
          <p:nvPr/>
        </p:nvSpPr>
        <p:spPr>
          <a:xfrm>
            <a:off x="6921" y="0"/>
            <a:ext cx="10541809" cy="888999"/>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101A5C"/>
              </a:buClr>
              <a:buSzPts val="4000"/>
              <a:buFont typeface="Arial"/>
              <a:buNone/>
            </a:pPr>
            <a:r>
              <a:rPr lang="en-IN" sz="4000" b="1" i="0" dirty="0">
                <a:solidFill>
                  <a:srgbClr val="101A5C"/>
                </a:solidFill>
                <a:latin typeface="Arial"/>
                <a:ea typeface="Arial"/>
                <a:cs typeface="Arial"/>
                <a:sym typeface="Arial"/>
              </a:rPr>
              <a:t>Procedure For Battery Pack Replacement</a:t>
            </a:r>
            <a:endParaRPr sz="4000" b="1" i="0" dirty="0">
              <a:solidFill>
                <a:srgbClr val="0F1A5C"/>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Google Shape;69;p3"/>
          <p:cNvSpPr txBox="1"/>
          <p:nvPr/>
        </p:nvSpPr>
        <p:spPr>
          <a:xfrm>
            <a:off x="-228600" y="116911"/>
            <a:ext cx="11576700" cy="1234500"/>
          </a:xfrm>
          <a:prstGeom prst="rect">
            <a:avLst/>
          </a:prstGeom>
          <a:noFill/>
          <a:ln>
            <a:noFill/>
          </a:ln>
        </p:spPr>
        <p:txBody>
          <a:bodyPr spcFirstLastPara="1" wrap="square" lIns="0" tIns="15875" rIns="0" bIns="0" anchor="t" anchorCtr="0">
            <a:spAutoFit/>
          </a:bodyPr>
          <a:lstStyle/>
          <a:p>
            <a:pPr marL="0" marR="0" lvl="0" indent="0" algn="l" rtl="0">
              <a:lnSpc>
                <a:spcPct val="100000"/>
              </a:lnSpc>
              <a:spcBef>
                <a:spcPts val="0"/>
              </a:spcBef>
              <a:spcAft>
                <a:spcPts val="0"/>
              </a:spcAft>
              <a:buNone/>
            </a:pPr>
            <a:endParaRPr sz="2100">
              <a:solidFill>
                <a:schemeClr val="dk1"/>
              </a:solidFill>
              <a:latin typeface="Calibri"/>
              <a:ea typeface="Calibri"/>
              <a:cs typeface="Calibri"/>
              <a:sym typeface="Calibri"/>
            </a:endParaRPr>
          </a:p>
          <a:p>
            <a:pPr marL="20955" marR="0" lvl="0" indent="0" algn="l" rtl="0">
              <a:lnSpc>
                <a:spcPct val="100000"/>
              </a:lnSpc>
              <a:spcBef>
                <a:spcPts val="20"/>
              </a:spcBef>
              <a:spcAft>
                <a:spcPts val="0"/>
              </a:spcAft>
              <a:buNone/>
            </a:pPr>
            <a:endParaRPr sz="1800">
              <a:solidFill>
                <a:schemeClr val="dk1"/>
              </a:solidFill>
              <a:latin typeface="Calibri"/>
              <a:ea typeface="Calibri"/>
              <a:cs typeface="Calibri"/>
              <a:sym typeface="Calibri"/>
            </a:endParaRPr>
          </a:p>
          <a:p>
            <a:pPr marL="317500" marR="0" lvl="0" indent="0" algn="l" rtl="0">
              <a:lnSpc>
                <a:spcPct val="100000"/>
              </a:lnSpc>
              <a:spcBef>
                <a:spcPts val="0"/>
              </a:spcBef>
              <a:spcAft>
                <a:spcPts val="0"/>
              </a:spcAft>
              <a:buNone/>
            </a:pPr>
            <a:endParaRPr sz="2200">
              <a:solidFill>
                <a:schemeClr val="dk1"/>
              </a:solidFill>
              <a:latin typeface="Calibri"/>
              <a:ea typeface="Calibri"/>
              <a:cs typeface="Calibri"/>
              <a:sym typeface="Calibri"/>
            </a:endParaRPr>
          </a:p>
          <a:p>
            <a:pPr marL="317500" marR="0" lvl="0" indent="0" algn="l" rtl="0">
              <a:lnSpc>
                <a:spcPct val="100000"/>
              </a:lnSpc>
              <a:spcBef>
                <a:spcPts val="0"/>
              </a:spcBef>
              <a:spcAft>
                <a:spcPts val="0"/>
              </a:spcAft>
              <a:buNone/>
            </a:pPr>
            <a:r>
              <a:rPr lang="en-US" sz="1800" b="1" u="sng">
                <a:solidFill>
                  <a:schemeClr val="dk1"/>
                </a:solidFill>
                <a:latin typeface="Calibri"/>
                <a:ea typeface="Calibri"/>
                <a:cs typeface="Calibri"/>
                <a:sym typeface="Calibri"/>
              </a:rPr>
              <a:t>Manhour Details:</a:t>
            </a:r>
            <a:endParaRPr sz="1800">
              <a:solidFill>
                <a:schemeClr val="dk1"/>
              </a:solidFill>
              <a:latin typeface="Calibri"/>
              <a:ea typeface="Calibri"/>
              <a:cs typeface="Calibri"/>
              <a:sym typeface="Calibri"/>
            </a:endParaRPr>
          </a:p>
        </p:txBody>
      </p:sp>
      <p:sp>
        <p:nvSpPr>
          <p:cNvPr id="70" name="Google Shape;70;p3"/>
          <p:cNvSpPr txBox="1"/>
          <p:nvPr/>
        </p:nvSpPr>
        <p:spPr>
          <a:xfrm>
            <a:off x="8847835" y="6328965"/>
            <a:ext cx="3108960" cy="513080"/>
          </a:xfrm>
          <a:prstGeom prst="rect">
            <a:avLst/>
          </a:prstGeom>
          <a:noFill/>
          <a:ln>
            <a:noFill/>
          </a:ln>
        </p:spPr>
        <p:txBody>
          <a:bodyPr spcFirstLastPara="1" wrap="square" lIns="0" tIns="0" rIns="0" bIns="0" anchor="t" anchorCtr="0">
            <a:spAutoFit/>
          </a:bodyPr>
          <a:lstStyle/>
          <a:p>
            <a:pPr marL="12700" marR="0" lvl="0" indent="0" algn="l" rtl="0">
              <a:lnSpc>
                <a:spcPct val="102903"/>
              </a:lnSpc>
              <a:spcBef>
                <a:spcPts val="0"/>
              </a:spcBef>
              <a:spcAft>
                <a:spcPts val="0"/>
              </a:spcAft>
              <a:buNone/>
            </a:pPr>
            <a:r>
              <a:rPr lang="en-US" sz="1550">
                <a:solidFill>
                  <a:schemeClr val="dk1"/>
                </a:solidFill>
                <a:latin typeface="Calibri"/>
                <a:ea typeface="Calibri"/>
                <a:cs typeface="Calibri"/>
                <a:sym typeface="Calibri"/>
              </a:rPr>
              <a:t>Prepared by Rishabh – ME Team</a:t>
            </a:r>
            <a:endParaRPr sz="1550">
              <a:solidFill>
                <a:schemeClr val="dk1"/>
              </a:solidFill>
              <a:latin typeface="Calibri"/>
              <a:ea typeface="Calibri"/>
              <a:cs typeface="Calibri"/>
              <a:sym typeface="Calibri"/>
            </a:endParaRPr>
          </a:p>
          <a:p>
            <a:pPr marL="1438910" marR="0" lvl="0" indent="0" algn="l" rtl="0">
              <a:lnSpc>
                <a:spcPct val="100000"/>
              </a:lnSpc>
              <a:spcBef>
                <a:spcPts val="1030"/>
              </a:spcBef>
              <a:spcAft>
                <a:spcPts val="0"/>
              </a:spcAft>
              <a:buNone/>
            </a:pPr>
            <a:r>
              <a:rPr lang="en-US" sz="1050">
                <a:solidFill>
                  <a:srgbClr val="84869C"/>
                </a:solidFill>
                <a:latin typeface="Calibri"/>
                <a:ea typeface="Calibri"/>
                <a:cs typeface="Calibri"/>
                <a:sym typeface="Calibri"/>
              </a:rPr>
              <a:t>Copyright © 2019 GreyOrange</a:t>
            </a:r>
            <a:endParaRPr sz="1050">
              <a:solidFill>
                <a:schemeClr val="dk1"/>
              </a:solidFill>
              <a:latin typeface="Calibri"/>
              <a:ea typeface="Calibri"/>
              <a:cs typeface="Calibri"/>
              <a:sym typeface="Calibri"/>
            </a:endParaRPr>
          </a:p>
        </p:txBody>
      </p:sp>
      <p:graphicFrame>
        <p:nvGraphicFramePr>
          <p:cNvPr id="71" name="Google Shape;71;p3"/>
          <p:cNvGraphicFramePr/>
          <p:nvPr/>
        </p:nvGraphicFramePr>
        <p:xfrm>
          <a:off x="228600" y="1812644"/>
          <a:ext cx="8763000" cy="1281550"/>
        </p:xfrm>
        <a:graphic>
          <a:graphicData uri="http://schemas.openxmlformats.org/drawingml/2006/table">
            <a:tbl>
              <a:tblPr firstRow="1" bandRow="1">
                <a:noFill/>
              </a:tblPr>
              <a:tblGrid>
                <a:gridCol w="3682250">
                  <a:extLst>
                    <a:ext uri="{9D8B030D-6E8A-4147-A177-3AD203B41FA5}">
                      <a16:colId xmlns:a16="http://schemas.microsoft.com/office/drawing/2014/main" val="20000"/>
                    </a:ext>
                  </a:extLst>
                </a:gridCol>
                <a:gridCol w="2761700">
                  <a:extLst>
                    <a:ext uri="{9D8B030D-6E8A-4147-A177-3AD203B41FA5}">
                      <a16:colId xmlns:a16="http://schemas.microsoft.com/office/drawing/2014/main" val="20001"/>
                    </a:ext>
                  </a:extLst>
                </a:gridCol>
                <a:gridCol w="2319050">
                  <a:extLst>
                    <a:ext uri="{9D8B030D-6E8A-4147-A177-3AD203B41FA5}">
                      <a16:colId xmlns:a16="http://schemas.microsoft.com/office/drawing/2014/main" val="20002"/>
                    </a:ext>
                  </a:extLst>
                </a:gridCol>
              </a:tblGrid>
              <a:tr h="670375">
                <a:tc>
                  <a:txBody>
                    <a:bodyPr/>
                    <a:lstStyle/>
                    <a:p>
                      <a:pPr marL="0" marR="1905" lvl="0" indent="0" algn="ctr" rtl="0">
                        <a:lnSpc>
                          <a:spcPct val="100000"/>
                        </a:lnSpc>
                        <a:spcBef>
                          <a:spcPts val="0"/>
                        </a:spcBef>
                        <a:spcAft>
                          <a:spcPts val="0"/>
                        </a:spcAft>
                        <a:buNone/>
                      </a:pPr>
                      <a:r>
                        <a:rPr lang="en-US" sz="1800" b="1" u="none" strike="noStrike" cap="none">
                          <a:solidFill>
                            <a:srgbClr val="FFFFFF"/>
                          </a:solidFill>
                          <a:latin typeface="Calibri"/>
                          <a:ea typeface="Calibri"/>
                          <a:cs typeface="Calibri"/>
                          <a:sym typeface="Calibri"/>
                        </a:rPr>
                        <a:t>Activity Name</a:t>
                      </a:r>
                      <a:endParaRPr sz="1800" u="none" strike="noStrike" cap="none">
                        <a:latin typeface="Calibri"/>
                        <a:ea typeface="Calibri"/>
                        <a:cs typeface="Calibri"/>
                        <a:sym typeface="Calibri"/>
                      </a:endParaRPr>
                    </a:p>
                  </a:txBody>
                  <a:tcPr marL="0" marR="0" marT="3430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5B9BD4"/>
                    </a:solidFill>
                  </a:tcPr>
                </a:tc>
                <a:tc>
                  <a:txBody>
                    <a:bodyPr/>
                    <a:lstStyle/>
                    <a:p>
                      <a:pPr marL="591185" marR="252729" lvl="0" indent="-334010" algn="l" rtl="0">
                        <a:lnSpc>
                          <a:spcPct val="100899"/>
                        </a:lnSpc>
                        <a:spcBef>
                          <a:spcPts val="0"/>
                        </a:spcBef>
                        <a:spcAft>
                          <a:spcPts val="0"/>
                        </a:spcAft>
                        <a:buNone/>
                      </a:pPr>
                      <a:r>
                        <a:rPr lang="en-US" sz="1800" b="1" u="none" strike="noStrike" cap="none">
                          <a:solidFill>
                            <a:srgbClr val="FFFFFF"/>
                          </a:solidFill>
                          <a:latin typeface="Calibri"/>
                          <a:ea typeface="Calibri"/>
                          <a:cs typeface="Calibri"/>
                          <a:sym typeface="Calibri"/>
                        </a:rPr>
                        <a:t>No. of Required  operator</a:t>
                      </a:r>
                      <a:endParaRPr sz="1800" u="none" strike="noStrike" cap="none">
                        <a:latin typeface="Calibri"/>
                        <a:ea typeface="Calibri"/>
                        <a:cs typeface="Calibri"/>
                        <a:sym typeface="Calibri"/>
                      </a:endParaRPr>
                    </a:p>
                  </a:txBody>
                  <a:tcPr marL="0" marR="0" marT="3175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5B9BD4"/>
                    </a:solidFill>
                  </a:tcPr>
                </a:tc>
                <a:tc>
                  <a:txBody>
                    <a:bodyPr/>
                    <a:lstStyle/>
                    <a:p>
                      <a:pPr marL="13334" marR="0" lvl="0" indent="0" algn="ctr" rtl="0">
                        <a:lnSpc>
                          <a:spcPct val="100000"/>
                        </a:lnSpc>
                        <a:spcBef>
                          <a:spcPts val="0"/>
                        </a:spcBef>
                        <a:spcAft>
                          <a:spcPts val="0"/>
                        </a:spcAft>
                        <a:buNone/>
                      </a:pPr>
                      <a:r>
                        <a:rPr lang="en-US" sz="1800" b="1" u="none" strike="noStrike" cap="none">
                          <a:solidFill>
                            <a:srgbClr val="FFFFFF"/>
                          </a:solidFill>
                          <a:latin typeface="Calibri"/>
                          <a:ea typeface="Calibri"/>
                          <a:cs typeface="Calibri"/>
                          <a:sym typeface="Calibri"/>
                        </a:rPr>
                        <a:t>Time Taken</a:t>
                      </a:r>
                      <a:endParaRPr sz="1800" u="none" strike="noStrike" cap="none">
                        <a:latin typeface="Calibri"/>
                        <a:ea typeface="Calibri"/>
                        <a:cs typeface="Calibri"/>
                        <a:sym typeface="Calibri"/>
                      </a:endParaRPr>
                    </a:p>
                  </a:txBody>
                  <a:tcPr marL="0" marR="0" marT="3430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5B9BD4"/>
                    </a:solidFill>
                  </a:tcPr>
                </a:tc>
                <a:extLst>
                  <a:ext uri="{0D108BD9-81ED-4DB2-BD59-A6C34878D82A}">
                    <a16:rowId xmlns:a16="http://schemas.microsoft.com/office/drawing/2014/main" val="10000"/>
                  </a:ext>
                </a:extLst>
              </a:tr>
              <a:tr h="611175">
                <a:tc>
                  <a:txBody>
                    <a:bodyPr/>
                    <a:lstStyle/>
                    <a:p>
                      <a:pPr marL="0" marR="0" lvl="0" indent="0" algn="ctr" rtl="0">
                        <a:lnSpc>
                          <a:spcPct val="100000"/>
                        </a:lnSpc>
                        <a:spcBef>
                          <a:spcPts val="0"/>
                        </a:spcBef>
                        <a:spcAft>
                          <a:spcPts val="0"/>
                        </a:spcAft>
                        <a:buNone/>
                      </a:pPr>
                      <a:r>
                        <a:rPr lang="en-US" sz="1800" u="none" strike="noStrike" cap="none">
                          <a:latin typeface="Calibri"/>
                          <a:ea typeface="Calibri"/>
                          <a:cs typeface="Calibri"/>
                          <a:sym typeface="Calibri"/>
                        </a:rPr>
                        <a:t>Procedure to Check MOXA led status</a:t>
                      </a:r>
                      <a:endParaRPr sz="1800" u="none" strike="noStrike" cap="none">
                        <a:latin typeface="Calibri"/>
                        <a:ea typeface="Calibri"/>
                        <a:cs typeface="Calibri"/>
                        <a:sym typeface="Calibri"/>
                      </a:endParaRPr>
                    </a:p>
                  </a:txBody>
                  <a:tcPr marL="0" marR="0" marT="34925"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D2DEEE"/>
                    </a:solidFill>
                  </a:tcPr>
                </a:tc>
                <a:tc>
                  <a:txBody>
                    <a:bodyPr/>
                    <a:lstStyle/>
                    <a:p>
                      <a:pPr marL="0" marR="0" lvl="0" indent="0" algn="ctr" rtl="0">
                        <a:lnSpc>
                          <a:spcPct val="100000"/>
                        </a:lnSpc>
                        <a:spcBef>
                          <a:spcPts val="0"/>
                        </a:spcBef>
                        <a:spcAft>
                          <a:spcPts val="0"/>
                        </a:spcAft>
                        <a:buNone/>
                      </a:pPr>
                      <a:r>
                        <a:rPr lang="en-US" sz="1800" u="none" strike="noStrike" cap="none">
                          <a:latin typeface="Calibri"/>
                          <a:ea typeface="Calibri"/>
                          <a:cs typeface="Calibri"/>
                          <a:sym typeface="Calibri"/>
                        </a:rPr>
                        <a:t>01</a:t>
                      </a:r>
                      <a:endParaRPr sz="1800" u="none" strike="noStrike" cap="none">
                        <a:latin typeface="Calibri"/>
                        <a:ea typeface="Calibri"/>
                        <a:cs typeface="Calibri"/>
                        <a:sym typeface="Calibri"/>
                      </a:endParaRPr>
                    </a:p>
                  </a:txBody>
                  <a:tcPr marL="0" marR="0" marT="34925"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D2DEEE"/>
                    </a:solidFill>
                  </a:tcPr>
                </a:tc>
                <a:tc>
                  <a:txBody>
                    <a:bodyPr/>
                    <a:lstStyle/>
                    <a:p>
                      <a:pPr marL="8255" marR="0" lvl="0" indent="0" algn="ctr" rtl="0">
                        <a:lnSpc>
                          <a:spcPct val="100000"/>
                        </a:lnSpc>
                        <a:spcBef>
                          <a:spcPts val="0"/>
                        </a:spcBef>
                        <a:spcAft>
                          <a:spcPts val="0"/>
                        </a:spcAft>
                        <a:buNone/>
                      </a:pPr>
                      <a:r>
                        <a:rPr lang="en-US" sz="1800" u="none" strike="noStrike" cap="none">
                          <a:latin typeface="Calibri"/>
                          <a:ea typeface="Calibri"/>
                          <a:cs typeface="Calibri"/>
                          <a:sym typeface="Calibri"/>
                        </a:rPr>
                        <a:t> 7 mins</a:t>
                      </a:r>
                      <a:endParaRPr sz="1800" u="none" strike="noStrike" cap="none">
                        <a:latin typeface="Calibri"/>
                        <a:ea typeface="Calibri"/>
                        <a:cs typeface="Calibri"/>
                        <a:sym typeface="Calibri"/>
                      </a:endParaRPr>
                    </a:p>
                  </a:txBody>
                  <a:tcPr marL="0" marR="0" marT="34925"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D2DEEE"/>
                    </a:solidFill>
                  </a:tcPr>
                </a:tc>
                <a:extLst>
                  <a:ext uri="{0D108BD9-81ED-4DB2-BD59-A6C34878D82A}">
                    <a16:rowId xmlns:a16="http://schemas.microsoft.com/office/drawing/2014/main" val="10001"/>
                  </a:ext>
                </a:extLst>
              </a:tr>
            </a:tbl>
          </a:graphicData>
        </a:graphic>
      </p:graphicFrame>
      <p:sp>
        <p:nvSpPr>
          <p:cNvPr id="72" name="Google Shape;72;p3"/>
          <p:cNvSpPr txBox="1">
            <a:spLocks noGrp="1"/>
          </p:cNvSpPr>
          <p:nvPr>
            <p:ph type="title"/>
          </p:nvPr>
        </p:nvSpPr>
        <p:spPr>
          <a:xfrm>
            <a:off x="152400" y="15955"/>
            <a:ext cx="13258800" cy="509114"/>
          </a:xfrm>
          <a:prstGeom prst="rect">
            <a:avLst/>
          </a:prstGeom>
          <a:noFill/>
          <a:ln>
            <a:noFill/>
          </a:ln>
        </p:spPr>
        <p:txBody>
          <a:bodyPr spcFirstLastPara="1" wrap="square" lIns="0" tIns="16500" rIns="0" bIns="0" anchor="t" anchorCtr="0">
            <a:spAutoFit/>
          </a:bodyPr>
          <a:lstStyle/>
          <a:p>
            <a:pPr marL="469900" lvl="0" indent="-457200" algn="l" rtl="0">
              <a:lnSpc>
                <a:spcPct val="100000"/>
              </a:lnSpc>
              <a:spcBef>
                <a:spcPts val="0"/>
              </a:spcBef>
              <a:spcAft>
                <a:spcPts val="0"/>
              </a:spcAft>
              <a:buClr>
                <a:srgbClr val="0E1A5C"/>
              </a:buClr>
              <a:buSzPts val="3200"/>
              <a:buFont typeface="Noto Sans Symbols"/>
              <a:buChar char="⮚"/>
            </a:pPr>
            <a:r>
              <a:rPr lang="en-US" sz="3200">
                <a:latin typeface="Calibri"/>
                <a:ea typeface="Calibri"/>
                <a:cs typeface="Calibri"/>
                <a:sym typeface="Calibri"/>
              </a:rPr>
              <a:t>Procedure to Check Led Status of MOXA</a:t>
            </a:r>
            <a:endParaRPr sz="3200">
              <a:latin typeface="Calibri"/>
              <a:ea typeface="Calibri"/>
              <a:cs typeface="Calibri"/>
              <a:sym typeface="Calibri"/>
            </a:endParaRP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p2"/>
          <p:cNvSpPr txBox="1"/>
          <p:nvPr/>
        </p:nvSpPr>
        <p:spPr>
          <a:xfrm>
            <a:off x="119064" y="1132855"/>
            <a:ext cx="7210500" cy="1815841"/>
          </a:xfrm>
          <a:prstGeom prst="rect">
            <a:avLst/>
          </a:prstGeom>
          <a:noFill/>
          <a:ln>
            <a:noFill/>
          </a:ln>
        </p:spPr>
        <p:txBody>
          <a:bodyPr spcFirstLastPara="1" wrap="square" lIns="91425" tIns="45700" rIns="91425" bIns="45700" anchor="t" anchorCtr="0">
            <a:spAutoFit/>
          </a:bodyPr>
          <a:lstStyle/>
          <a:p>
            <a:pPr marL="342900" marR="0" lvl="0" indent="-254000" algn="l" rtl="0">
              <a:lnSpc>
                <a:spcPct val="100000"/>
              </a:lnSpc>
              <a:spcBef>
                <a:spcPts val="0"/>
              </a:spcBef>
              <a:spcAft>
                <a:spcPts val="0"/>
              </a:spcAft>
              <a:buClr>
                <a:srgbClr val="000000"/>
              </a:buClr>
              <a:buSzPts val="1400"/>
              <a:buFont typeface="Arial"/>
              <a:buNone/>
            </a:pPr>
            <a:endParaRPr sz="1400" b="1" i="0" u="none" strike="noStrike" cap="none" dirty="0">
              <a:solidFill>
                <a:srgbClr val="000000"/>
              </a:solidFill>
              <a:latin typeface="Arial"/>
              <a:ea typeface="Arial"/>
              <a:cs typeface="Arial"/>
              <a:sym typeface="Arial"/>
            </a:endParaRPr>
          </a:p>
          <a:p>
            <a:pPr marL="342900" marR="0" lvl="0" indent="-254000" algn="l" rtl="0">
              <a:lnSpc>
                <a:spcPct val="100000"/>
              </a:lnSpc>
              <a:spcBef>
                <a:spcPts val="0"/>
              </a:spcBef>
              <a:spcAft>
                <a:spcPts val="0"/>
              </a:spcAft>
              <a:buClr>
                <a:srgbClr val="000000"/>
              </a:buClr>
              <a:buSzPts val="1400"/>
              <a:buFont typeface="Arial"/>
              <a:buNone/>
            </a:pPr>
            <a:endParaRPr sz="1400" b="1"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1"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1"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1"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1"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IN" sz="1400" b="1" i="0" u="none" strike="noStrike" cap="none" dirty="0">
                <a:solidFill>
                  <a:srgbClr val="000000"/>
                </a:solidFill>
                <a:latin typeface="Arial"/>
                <a:ea typeface="Arial"/>
                <a:cs typeface="Arial"/>
                <a:sym typeface="Arial"/>
              </a:rPr>
              <a:t> </a:t>
            </a:r>
            <a:endParaRPr sz="1400" b="0" i="0" u="none" strike="noStrike" cap="none" dirty="0">
              <a:solidFill>
                <a:srgbClr val="000000"/>
              </a:solidFill>
              <a:latin typeface="Arial"/>
              <a:ea typeface="Arial"/>
              <a:cs typeface="Arial"/>
              <a:sym typeface="Arial"/>
            </a:endParaRPr>
          </a:p>
        </p:txBody>
      </p:sp>
      <p:graphicFrame>
        <p:nvGraphicFramePr>
          <p:cNvPr id="302" name="Google Shape;302;p2"/>
          <p:cNvGraphicFramePr/>
          <p:nvPr/>
        </p:nvGraphicFramePr>
        <p:xfrm>
          <a:off x="242763" y="1777998"/>
          <a:ext cx="9741350" cy="1981050"/>
        </p:xfrm>
        <a:graphic>
          <a:graphicData uri="http://schemas.openxmlformats.org/drawingml/2006/table">
            <a:tbl>
              <a:tblPr>
                <a:noFill/>
              </a:tblPr>
              <a:tblGrid>
                <a:gridCol w="862325">
                  <a:extLst>
                    <a:ext uri="{9D8B030D-6E8A-4147-A177-3AD203B41FA5}">
                      <a16:colId xmlns:a16="http://schemas.microsoft.com/office/drawing/2014/main" val="20000"/>
                    </a:ext>
                  </a:extLst>
                </a:gridCol>
                <a:gridCol w="3705225">
                  <a:extLst>
                    <a:ext uri="{9D8B030D-6E8A-4147-A177-3AD203B41FA5}">
                      <a16:colId xmlns:a16="http://schemas.microsoft.com/office/drawing/2014/main" val="20001"/>
                    </a:ext>
                  </a:extLst>
                </a:gridCol>
                <a:gridCol w="2217450">
                  <a:extLst>
                    <a:ext uri="{9D8B030D-6E8A-4147-A177-3AD203B41FA5}">
                      <a16:colId xmlns:a16="http://schemas.microsoft.com/office/drawing/2014/main" val="20002"/>
                    </a:ext>
                  </a:extLst>
                </a:gridCol>
                <a:gridCol w="2956350">
                  <a:extLst>
                    <a:ext uri="{9D8B030D-6E8A-4147-A177-3AD203B41FA5}">
                      <a16:colId xmlns:a16="http://schemas.microsoft.com/office/drawing/2014/main" val="20003"/>
                    </a:ext>
                  </a:extLst>
                </a:gridCol>
              </a:tblGrid>
              <a:tr h="369775">
                <a:tc>
                  <a:txBody>
                    <a:bodyPr/>
                    <a:lstStyle/>
                    <a:p>
                      <a:pPr marL="0" marR="0" lvl="0" indent="0" algn="ctr" rtl="0">
                        <a:lnSpc>
                          <a:spcPct val="100000"/>
                        </a:lnSpc>
                        <a:spcBef>
                          <a:spcPts val="0"/>
                        </a:spcBef>
                        <a:spcAft>
                          <a:spcPts val="0"/>
                        </a:spcAft>
                        <a:buClr>
                          <a:srgbClr val="000000"/>
                        </a:buClr>
                        <a:buSzPts val="1400"/>
                        <a:buFont typeface="Arial"/>
                        <a:buNone/>
                      </a:pPr>
                      <a:r>
                        <a:rPr lang="en-IN" sz="1400" b="1" u="none" strike="noStrike" cap="none"/>
                        <a:t>S. N.</a:t>
                      </a:r>
                      <a:endParaRPr sz="1400" b="1" u="none" strike="noStrike" cap="none"/>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r>
                        <a:rPr lang="en-IN" sz="1400" b="1" u="none" strike="noStrike" cap="none" dirty="0"/>
                        <a:t>Activity Name</a:t>
                      </a:r>
                      <a:endParaRPr sz="1400" b="1" u="none" strike="noStrike" cap="none" dirty="0"/>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r>
                        <a:rPr lang="en-IN" sz="1400" b="1" u="none" strike="noStrike" cap="none"/>
                        <a:t>Time Taken</a:t>
                      </a:r>
                      <a:endParaRPr sz="1400" b="1" u="none" strike="noStrike" cap="none"/>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r>
                        <a:rPr lang="en-IN" sz="1400" b="1" u="none" strike="noStrike" cap="none"/>
                        <a:t>No. of Man Power Required</a:t>
                      </a:r>
                      <a:endParaRPr sz="1400" b="1" u="none" strike="noStrike" cap="none"/>
                    </a:p>
                  </a:txBody>
                  <a:tcPr marL="91425" marR="91425" marT="91425" marB="91425"/>
                </a:tc>
                <a:extLst>
                  <a:ext uri="{0D108BD9-81ED-4DB2-BD59-A6C34878D82A}">
                    <a16:rowId xmlns:a16="http://schemas.microsoft.com/office/drawing/2014/main" val="10000"/>
                  </a:ext>
                </a:extLst>
              </a:tr>
              <a:tr h="369775">
                <a:tc>
                  <a:txBody>
                    <a:bodyPr/>
                    <a:lstStyle/>
                    <a:p>
                      <a:pPr marL="0" marR="0" lvl="0" indent="0" algn="ctr" rtl="0">
                        <a:lnSpc>
                          <a:spcPct val="100000"/>
                        </a:lnSpc>
                        <a:spcBef>
                          <a:spcPts val="0"/>
                        </a:spcBef>
                        <a:spcAft>
                          <a:spcPts val="0"/>
                        </a:spcAft>
                        <a:buClr>
                          <a:srgbClr val="000000"/>
                        </a:buClr>
                        <a:buSzPts val="1400"/>
                        <a:buFont typeface="Arial"/>
                        <a:buNone/>
                      </a:pPr>
                      <a:r>
                        <a:rPr lang="en-IN" sz="1400" b="1" u="none" strike="noStrike" cap="none"/>
                        <a:t>1.</a:t>
                      </a:r>
                      <a:endParaRPr sz="1400" b="1" u="none" strike="noStrike" cap="none"/>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r>
                        <a:rPr lang="en-IN" sz="1400" u="none" strike="noStrike" cap="none"/>
                        <a:t>Shell/Casing Assembly &amp; Dis-assembly</a:t>
                      </a:r>
                      <a:endParaRPr sz="1400" u="none" strike="noStrike" cap="none"/>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r>
                        <a:rPr lang="en-IN" sz="1400" u="none" strike="noStrike" cap="none" dirty="0"/>
                        <a:t>10 mins</a:t>
                      </a:r>
                      <a:endParaRPr sz="1400" u="none" strike="noStrike" cap="none" dirty="0"/>
                    </a:p>
                  </a:txBody>
                  <a:tcPr marL="91425" marR="91425" marT="91425" marB="91425"/>
                </a:tc>
                <a:tc rowSpan="2">
                  <a:txBody>
                    <a:bodyPr/>
                    <a:lstStyle/>
                    <a:p>
                      <a:pPr marL="0" marR="0" lvl="0" indent="0" algn="ctr" rtl="0">
                        <a:lnSpc>
                          <a:spcPct val="100000"/>
                        </a:lnSpc>
                        <a:spcBef>
                          <a:spcPts val="0"/>
                        </a:spcBef>
                        <a:spcAft>
                          <a:spcPts val="0"/>
                        </a:spcAft>
                        <a:buClr>
                          <a:srgbClr val="000000"/>
                        </a:buClr>
                        <a:buSzPts val="1400"/>
                        <a:buFont typeface="Arial"/>
                        <a:buNone/>
                      </a:pPr>
                      <a:r>
                        <a:rPr lang="en-IN" sz="1400" u="none" strike="noStrike" cap="none"/>
                        <a:t>                      01  </a:t>
                      </a:r>
                      <a:endParaRPr sz="1400" u="none" strike="noStrike" cap="none"/>
                    </a:p>
                  </a:txBody>
                  <a:tcPr marL="91425" marR="91425" marT="91425" marB="91425"/>
                </a:tc>
                <a:extLst>
                  <a:ext uri="{0D108BD9-81ED-4DB2-BD59-A6C34878D82A}">
                    <a16:rowId xmlns:a16="http://schemas.microsoft.com/office/drawing/2014/main" val="10001"/>
                  </a:ext>
                </a:extLst>
              </a:tr>
              <a:tr h="369775">
                <a:tc>
                  <a:txBody>
                    <a:bodyPr/>
                    <a:lstStyle/>
                    <a:p>
                      <a:pPr marL="0" marR="0" lvl="0" indent="0" algn="ctr" rtl="0">
                        <a:lnSpc>
                          <a:spcPct val="100000"/>
                        </a:lnSpc>
                        <a:spcBef>
                          <a:spcPts val="0"/>
                        </a:spcBef>
                        <a:spcAft>
                          <a:spcPts val="0"/>
                        </a:spcAft>
                        <a:buClr>
                          <a:srgbClr val="000000"/>
                        </a:buClr>
                        <a:buSzPts val="1400"/>
                        <a:buFont typeface="Arial"/>
                        <a:buNone/>
                      </a:pPr>
                      <a:r>
                        <a:rPr lang="en-IN" sz="1400" b="1" u="none" strike="noStrike" cap="none"/>
                        <a:t>2.</a:t>
                      </a:r>
                      <a:endParaRPr sz="1400" b="1" u="none" strike="noStrike" cap="none"/>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r>
                        <a:rPr lang="en-IN" sz="1400" u="none" strike="noStrike" cap="none"/>
                        <a:t>Battery Pack Replacement</a:t>
                      </a:r>
                      <a:endParaRPr sz="1400" u="none" strike="noStrike" cap="none"/>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r>
                        <a:rPr lang="en-IN" sz="1400" u="none" strike="noStrike" cap="none" dirty="0"/>
                        <a:t>07 mins</a:t>
                      </a:r>
                      <a:endParaRPr sz="1400" u="none" strike="noStrike" cap="none" dirty="0"/>
                    </a:p>
                  </a:txBody>
                  <a:tcPr marL="91425" marR="91425" marT="91425" marB="91425"/>
                </a:tc>
                <a:tc vMerge="1">
                  <a:txBody>
                    <a:bodyPr/>
                    <a:lstStyle/>
                    <a:p>
                      <a:endParaRPr lang="en-US"/>
                    </a:p>
                  </a:txBody>
                  <a:tcPr/>
                </a:tc>
                <a:extLst>
                  <a:ext uri="{0D108BD9-81ED-4DB2-BD59-A6C34878D82A}">
                    <a16:rowId xmlns:a16="http://schemas.microsoft.com/office/drawing/2014/main" val="10002"/>
                  </a:ext>
                </a:extLst>
              </a:tr>
              <a:tr h="369775">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dirty="0"/>
                        <a:t>3.</a:t>
                      </a:r>
                      <a:endParaRPr sz="1400" b="1" u="none" strike="noStrike" cap="none" dirty="0"/>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dirty="0"/>
                        <a:t>BMS Diagnostic</a:t>
                      </a:r>
                      <a:endParaRPr sz="1400" u="none" strike="noStrike" cap="none" dirty="0"/>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dirty="0"/>
                        <a:t>05 mins</a:t>
                      </a:r>
                      <a:endParaRPr sz="1400" u="none" strike="noStrike" cap="none" dirty="0"/>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dirty="0"/>
                    </a:p>
                  </a:txBody>
                  <a:tcPr marL="91425" marR="91425" marT="91425" marB="91425"/>
                </a:tc>
                <a:extLst>
                  <a:ext uri="{0D108BD9-81ED-4DB2-BD59-A6C34878D82A}">
                    <a16:rowId xmlns:a16="http://schemas.microsoft.com/office/drawing/2014/main" val="3715418821"/>
                  </a:ext>
                </a:extLst>
              </a:tr>
              <a:tr h="369775">
                <a:tc gridSpan="2">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dirty="0"/>
                        <a:t>Total Time Taken</a:t>
                      </a:r>
                      <a:endParaRPr sz="1400" b="1" u="none" strike="noStrike" cap="none" dirty="0"/>
                    </a:p>
                  </a:txBody>
                  <a:tcPr marL="91425" marR="91425" marT="91425" marB="91425"/>
                </a:tc>
                <a:tc hMerge="1">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dirty="0"/>
                    </a:p>
                  </a:txBody>
                  <a:tcPr marL="91425" marR="91425" marT="91425" marB="91425"/>
                </a:tc>
                <a:tc gridSpan="2">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dirty="0"/>
                        <a:t>22 Mins</a:t>
                      </a:r>
                      <a:endParaRPr sz="1400" u="none" strike="noStrike" cap="none" dirty="0"/>
                    </a:p>
                  </a:txBody>
                  <a:tcPr marL="91425" marR="91425" marT="91425" marB="91425"/>
                </a:tc>
                <a:tc hMerge="1">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dirty="0"/>
                    </a:p>
                  </a:txBody>
                  <a:tcPr marL="91425" marR="91425" marT="91425" marB="91425"/>
                </a:tc>
                <a:extLst>
                  <a:ext uri="{0D108BD9-81ED-4DB2-BD59-A6C34878D82A}">
                    <a16:rowId xmlns:a16="http://schemas.microsoft.com/office/drawing/2014/main" val="1044949057"/>
                  </a:ext>
                </a:extLst>
              </a:tr>
            </a:tbl>
          </a:graphicData>
        </a:graphic>
      </p:graphicFrame>
      <p:sp>
        <p:nvSpPr>
          <p:cNvPr id="303" name="Google Shape;303;p2"/>
          <p:cNvSpPr txBox="1"/>
          <p:nvPr/>
        </p:nvSpPr>
        <p:spPr>
          <a:xfrm>
            <a:off x="119064" y="888999"/>
            <a:ext cx="30000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IN" sz="1400" b="1" i="0" u="none" strike="noStrike" cap="none" dirty="0">
                <a:solidFill>
                  <a:schemeClr val="dk1"/>
                </a:solidFill>
                <a:latin typeface="Arial"/>
                <a:ea typeface="Arial"/>
                <a:cs typeface="Arial"/>
                <a:sym typeface="Arial"/>
              </a:rPr>
              <a:t>Manhour Details:</a:t>
            </a:r>
            <a:endParaRPr sz="1400" b="0" i="0" u="none" strike="noStrike" cap="none" dirty="0">
              <a:solidFill>
                <a:schemeClr val="dk1"/>
              </a:solidFill>
              <a:latin typeface="Arial"/>
              <a:ea typeface="Arial"/>
              <a:cs typeface="Arial"/>
              <a:sym typeface="Arial"/>
            </a:endParaRPr>
          </a:p>
        </p:txBody>
      </p:sp>
      <p:sp>
        <p:nvSpPr>
          <p:cNvPr id="304" name="Google Shape;304;p2"/>
          <p:cNvSpPr txBox="1"/>
          <p:nvPr/>
        </p:nvSpPr>
        <p:spPr>
          <a:xfrm>
            <a:off x="6921" y="0"/>
            <a:ext cx="10541809" cy="888999"/>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101A5C"/>
              </a:buClr>
              <a:buSzPts val="4000"/>
              <a:buFont typeface="Arial"/>
              <a:buNone/>
            </a:pPr>
            <a:r>
              <a:rPr lang="en-IN" sz="4000" b="1" i="0">
                <a:solidFill>
                  <a:srgbClr val="101A5C"/>
                </a:solidFill>
                <a:latin typeface="Arial"/>
                <a:ea typeface="Arial"/>
                <a:cs typeface="Arial"/>
                <a:sym typeface="Arial"/>
              </a:rPr>
              <a:t>Procedure For Battery Pack Replacement</a:t>
            </a:r>
            <a:endParaRPr sz="4000" b="1" i="0">
              <a:solidFill>
                <a:srgbClr val="0F1A5C"/>
              </a:solidFill>
              <a:latin typeface="Arial"/>
              <a:ea typeface="Arial"/>
              <a:cs typeface="Arial"/>
              <a:sym typeface="Arial"/>
            </a:endParaRP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3">
            <a:extLst>
              <a:ext uri="{FF2B5EF4-FFF2-40B4-BE49-F238E27FC236}">
                <a16:creationId xmlns:a16="http://schemas.microsoft.com/office/drawing/2014/main" id="{2BD73CA6-E2D0-4B96-DF89-6FB3C4587677}"/>
              </a:ext>
            </a:extLst>
          </p:cNvPr>
          <p:cNvSpPr txBox="1"/>
          <p:nvPr/>
        </p:nvSpPr>
        <p:spPr>
          <a:xfrm>
            <a:off x="364337" y="1026413"/>
            <a:ext cx="10050780" cy="3352841"/>
          </a:xfrm>
          <a:prstGeom prst="rect">
            <a:avLst/>
          </a:prstGeom>
        </p:spPr>
        <p:txBody>
          <a:bodyPr vert="horz" wrap="square" lIns="0" tIns="13335" rIns="0" bIns="0" rtlCol="0">
            <a:spAutoFit/>
          </a:bodyPr>
          <a:lstStyle/>
          <a:p>
            <a:pPr marL="12700">
              <a:lnSpc>
                <a:spcPct val="100000"/>
              </a:lnSpc>
              <a:spcBef>
                <a:spcPts val="105"/>
              </a:spcBef>
            </a:pPr>
            <a:r>
              <a:rPr lang="en-US" sz="2000" b="1" spc="-5" dirty="0">
                <a:latin typeface="Calibri"/>
                <a:cs typeface="Calibri"/>
              </a:rPr>
              <a:t>Safety Precaution</a:t>
            </a:r>
            <a:r>
              <a:rPr sz="2000" b="1" spc="-5" dirty="0">
                <a:latin typeface="Calibri"/>
                <a:cs typeface="Calibri"/>
              </a:rPr>
              <a:t>:</a:t>
            </a:r>
            <a:endParaRPr sz="2000" dirty="0">
              <a:latin typeface="Calibri"/>
              <a:cs typeface="Calibri"/>
            </a:endParaRPr>
          </a:p>
          <a:p>
            <a:pPr>
              <a:lnSpc>
                <a:spcPct val="100000"/>
              </a:lnSpc>
              <a:spcBef>
                <a:spcPts val="30"/>
              </a:spcBef>
            </a:pPr>
            <a:endParaRPr sz="1750" dirty="0">
              <a:latin typeface="Calibri"/>
              <a:cs typeface="Calibri"/>
            </a:endParaRPr>
          </a:p>
          <a:p>
            <a:pPr marL="355600" indent="-342900">
              <a:lnSpc>
                <a:spcPct val="100000"/>
              </a:lnSpc>
              <a:buAutoNum type="arabicPeriod"/>
              <a:tabLst>
                <a:tab pos="354965" algn="l"/>
                <a:tab pos="355600" algn="l"/>
              </a:tabLst>
            </a:pPr>
            <a:r>
              <a:rPr lang="en-US" sz="1800" spc="-10" dirty="0">
                <a:latin typeface="Calibri"/>
                <a:cs typeface="Calibri"/>
              </a:rPr>
              <a:t>Turn- OFF the Ranger before starting activity.</a:t>
            </a:r>
          </a:p>
          <a:p>
            <a:pPr marL="355600" indent="-342900">
              <a:lnSpc>
                <a:spcPct val="100000"/>
              </a:lnSpc>
              <a:buAutoNum type="arabicPeriod"/>
              <a:tabLst>
                <a:tab pos="354965" algn="l"/>
                <a:tab pos="355600" algn="l"/>
              </a:tabLst>
            </a:pPr>
            <a:endParaRPr lang="en-US" sz="1800" spc="-10" dirty="0">
              <a:latin typeface="Calibri"/>
              <a:cs typeface="Calibri"/>
            </a:endParaRPr>
          </a:p>
          <a:p>
            <a:pPr marL="355600" indent="-342900">
              <a:buFontTx/>
              <a:buAutoNum type="arabicPeriod"/>
              <a:tabLst>
                <a:tab pos="354965" algn="l"/>
                <a:tab pos="355600" algn="l"/>
              </a:tabLst>
            </a:pPr>
            <a:r>
              <a:rPr lang="en-US" sz="1800" spc="-10" dirty="0">
                <a:latin typeface="Calibri"/>
                <a:cs typeface="Calibri"/>
              </a:rPr>
              <a:t>Use</a:t>
            </a:r>
            <a:r>
              <a:rPr lang="en-US" sz="1800" dirty="0">
                <a:latin typeface="Calibri"/>
                <a:cs typeface="Calibri"/>
              </a:rPr>
              <a:t> </a:t>
            </a:r>
            <a:r>
              <a:rPr lang="en-US" sz="1800" spc="-10" dirty="0">
                <a:latin typeface="Calibri"/>
                <a:cs typeface="Calibri"/>
              </a:rPr>
              <a:t>ESD</a:t>
            </a:r>
            <a:r>
              <a:rPr lang="en-US" sz="1800" spc="-5" dirty="0">
                <a:latin typeface="Calibri"/>
                <a:cs typeface="Calibri"/>
              </a:rPr>
              <a:t> gloves</a:t>
            </a:r>
            <a:r>
              <a:rPr lang="en-US" sz="1800" dirty="0">
                <a:latin typeface="Calibri"/>
                <a:cs typeface="Calibri"/>
              </a:rPr>
              <a:t> </a:t>
            </a:r>
            <a:r>
              <a:rPr lang="en-US" sz="1800" spc="-10" dirty="0">
                <a:latin typeface="Calibri"/>
                <a:cs typeface="Calibri"/>
              </a:rPr>
              <a:t>at</a:t>
            </a:r>
            <a:r>
              <a:rPr lang="en-US" sz="1800" dirty="0">
                <a:latin typeface="Calibri"/>
                <a:cs typeface="Calibri"/>
              </a:rPr>
              <a:t> </a:t>
            </a:r>
            <a:r>
              <a:rPr lang="en-US" sz="1800" spc="-5" dirty="0">
                <a:latin typeface="Calibri"/>
                <a:cs typeface="Calibri"/>
              </a:rPr>
              <a:t>all</a:t>
            </a:r>
            <a:r>
              <a:rPr lang="en-US" sz="1800" spc="5" dirty="0">
                <a:latin typeface="Calibri"/>
                <a:cs typeface="Calibri"/>
              </a:rPr>
              <a:t> </a:t>
            </a:r>
            <a:r>
              <a:rPr lang="en-US" sz="1800" spc="-5" dirty="0">
                <a:latin typeface="Calibri"/>
                <a:cs typeface="Calibri"/>
              </a:rPr>
              <a:t>times</a:t>
            </a:r>
            <a:r>
              <a:rPr lang="en-US" sz="1800" spc="20" dirty="0">
                <a:latin typeface="Calibri"/>
                <a:cs typeface="Calibri"/>
              </a:rPr>
              <a:t> </a:t>
            </a:r>
            <a:r>
              <a:rPr lang="en-US" sz="1800" spc="-5" dirty="0">
                <a:latin typeface="Calibri"/>
                <a:cs typeface="Calibri"/>
              </a:rPr>
              <a:t>while</a:t>
            </a:r>
            <a:r>
              <a:rPr lang="en-US" sz="1800" spc="25" dirty="0">
                <a:latin typeface="Calibri"/>
                <a:cs typeface="Calibri"/>
              </a:rPr>
              <a:t> </a:t>
            </a:r>
            <a:r>
              <a:rPr lang="en-US" sz="1800" spc="-15" dirty="0">
                <a:latin typeface="Calibri"/>
                <a:cs typeface="Calibri"/>
              </a:rPr>
              <a:t>preforming</a:t>
            </a:r>
            <a:r>
              <a:rPr lang="en-US" sz="1800" spc="15" dirty="0">
                <a:latin typeface="Calibri"/>
                <a:cs typeface="Calibri"/>
              </a:rPr>
              <a:t> </a:t>
            </a:r>
            <a:r>
              <a:rPr lang="en-US" sz="1800" spc="-5" dirty="0">
                <a:latin typeface="Calibri"/>
                <a:cs typeface="Calibri"/>
              </a:rPr>
              <a:t>maintenance</a:t>
            </a:r>
            <a:r>
              <a:rPr lang="en-US" sz="1800" spc="25" dirty="0">
                <a:latin typeface="Calibri"/>
                <a:cs typeface="Calibri"/>
              </a:rPr>
              <a:t> </a:t>
            </a:r>
            <a:r>
              <a:rPr lang="en-US" sz="1800" spc="-10" dirty="0">
                <a:latin typeface="Calibri"/>
                <a:cs typeface="Calibri"/>
              </a:rPr>
              <a:t>work.</a:t>
            </a:r>
            <a:endParaRPr lang="en-US" sz="1800" dirty="0">
              <a:latin typeface="Calibri"/>
              <a:cs typeface="Calibri"/>
            </a:endParaRPr>
          </a:p>
          <a:p>
            <a:pPr marL="355600" indent="-342900">
              <a:lnSpc>
                <a:spcPct val="100000"/>
              </a:lnSpc>
              <a:buAutoNum type="arabicPeriod"/>
              <a:tabLst>
                <a:tab pos="354965" algn="l"/>
                <a:tab pos="355600" algn="l"/>
              </a:tabLst>
            </a:pPr>
            <a:endParaRPr sz="1750" dirty="0">
              <a:latin typeface="Calibri"/>
              <a:cs typeface="Calibri"/>
            </a:endParaRPr>
          </a:p>
          <a:p>
            <a:pPr marL="355600" indent="-342900">
              <a:lnSpc>
                <a:spcPct val="100000"/>
              </a:lnSpc>
              <a:spcBef>
                <a:spcPts val="5"/>
              </a:spcBef>
              <a:buAutoNum type="arabicPeriod" startAt="3"/>
              <a:tabLst>
                <a:tab pos="354965" algn="l"/>
                <a:tab pos="355600" algn="l"/>
              </a:tabLst>
            </a:pPr>
            <a:r>
              <a:rPr sz="1800" spc="-5" dirty="0">
                <a:latin typeface="Calibri"/>
                <a:cs typeface="Calibri"/>
              </a:rPr>
              <a:t>Activity</a:t>
            </a:r>
            <a:r>
              <a:rPr sz="1800" spc="10" dirty="0">
                <a:latin typeface="Calibri"/>
                <a:cs typeface="Calibri"/>
              </a:rPr>
              <a:t> </a:t>
            </a:r>
            <a:r>
              <a:rPr sz="1800" spc="-5" dirty="0">
                <a:latin typeface="Calibri"/>
                <a:cs typeface="Calibri"/>
              </a:rPr>
              <a:t>should be</a:t>
            </a:r>
            <a:r>
              <a:rPr sz="1800" spc="15" dirty="0">
                <a:latin typeface="Calibri"/>
                <a:cs typeface="Calibri"/>
              </a:rPr>
              <a:t> </a:t>
            </a:r>
            <a:r>
              <a:rPr sz="1800" spc="-10" dirty="0">
                <a:latin typeface="Calibri"/>
                <a:cs typeface="Calibri"/>
              </a:rPr>
              <a:t>performed</a:t>
            </a:r>
            <a:r>
              <a:rPr sz="1800" dirty="0">
                <a:latin typeface="Calibri"/>
                <a:cs typeface="Calibri"/>
              </a:rPr>
              <a:t> </a:t>
            </a:r>
            <a:r>
              <a:rPr sz="1800" spc="-20" dirty="0">
                <a:latin typeface="Calibri"/>
                <a:cs typeface="Calibri"/>
              </a:rPr>
              <a:t>away</a:t>
            </a:r>
            <a:r>
              <a:rPr sz="1800" spc="10" dirty="0">
                <a:latin typeface="Calibri"/>
                <a:cs typeface="Calibri"/>
              </a:rPr>
              <a:t> </a:t>
            </a:r>
            <a:r>
              <a:rPr sz="1800" spc="-10" dirty="0">
                <a:latin typeface="Calibri"/>
                <a:cs typeface="Calibri"/>
              </a:rPr>
              <a:t>from</a:t>
            </a:r>
            <a:r>
              <a:rPr sz="1800" spc="-5" dirty="0">
                <a:latin typeface="Calibri"/>
                <a:cs typeface="Calibri"/>
              </a:rPr>
              <a:t> </a:t>
            </a:r>
            <a:r>
              <a:rPr sz="1800" spc="-10" dirty="0">
                <a:latin typeface="Calibri"/>
                <a:cs typeface="Calibri"/>
              </a:rPr>
              <a:t>Moisture</a:t>
            </a:r>
            <a:r>
              <a:rPr sz="1800" spc="20" dirty="0">
                <a:latin typeface="Calibri"/>
                <a:cs typeface="Calibri"/>
              </a:rPr>
              <a:t> </a:t>
            </a:r>
            <a:r>
              <a:rPr sz="1800" dirty="0">
                <a:latin typeface="Calibri"/>
                <a:cs typeface="Calibri"/>
              </a:rPr>
              <a:t>&amp;</a:t>
            </a:r>
            <a:r>
              <a:rPr sz="1800" spc="-5" dirty="0">
                <a:latin typeface="Calibri"/>
                <a:cs typeface="Calibri"/>
              </a:rPr>
              <a:t> </a:t>
            </a:r>
            <a:r>
              <a:rPr sz="1800" spc="-10" dirty="0">
                <a:latin typeface="Calibri"/>
                <a:cs typeface="Calibri"/>
              </a:rPr>
              <a:t>dust</a:t>
            </a:r>
            <a:r>
              <a:rPr sz="1800" spc="5" dirty="0">
                <a:latin typeface="Calibri"/>
                <a:cs typeface="Calibri"/>
              </a:rPr>
              <a:t> </a:t>
            </a:r>
            <a:r>
              <a:rPr sz="1800" spc="-10" dirty="0">
                <a:latin typeface="Calibri"/>
                <a:cs typeface="Calibri"/>
              </a:rPr>
              <a:t>area.</a:t>
            </a:r>
            <a:endParaRPr lang="en-US" sz="1800" spc="-10" dirty="0">
              <a:latin typeface="Calibri"/>
              <a:cs typeface="Calibri"/>
            </a:endParaRPr>
          </a:p>
          <a:p>
            <a:pPr marL="355600" indent="-342900">
              <a:lnSpc>
                <a:spcPct val="100000"/>
              </a:lnSpc>
              <a:spcBef>
                <a:spcPts val="5"/>
              </a:spcBef>
              <a:buAutoNum type="arabicPeriod" startAt="3"/>
              <a:tabLst>
                <a:tab pos="354965" algn="l"/>
                <a:tab pos="355600" algn="l"/>
              </a:tabLst>
            </a:pPr>
            <a:endParaRPr lang="en-US" spc="-10" dirty="0">
              <a:latin typeface="Calibri"/>
              <a:cs typeface="Calibri"/>
            </a:endParaRPr>
          </a:p>
          <a:p>
            <a:pPr marL="355600" indent="-342900">
              <a:spcBef>
                <a:spcPts val="5"/>
              </a:spcBef>
              <a:buFontTx/>
              <a:buAutoNum type="arabicPeriod" startAt="3"/>
              <a:tabLst>
                <a:tab pos="354965" algn="l"/>
                <a:tab pos="355600" algn="l"/>
              </a:tabLst>
            </a:pPr>
            <a:r>
              <a:rPr lang="en-US" sz="1800" spc="-5" dirty="0">
                <a:latin typeface="Calibri"/>
                <a:cs typeface="Calibri"/>
              </a:rPr>
              <a:t>Do</a:t>
            </a:r>
            <a:r>
              <a:rPr lang="en-US" sz="1800" dirty="0">
                <a:latin typeface="Calibri"/>
                <a:cs typeface="Calibri"/>
              </a:rPr>
              <a:t> </a:t>
            </a:r>
            <a:r>
              <a:rPr lang="en-US" sz="1800" spc="-5" dirty="0">
                <a:latin typeface="Calibri"/>
                <a:cs typeface="Calibri"/>
              </a:rPr>
              <a:t>not</a:t>
            </a:r>
            <a:r>
              <a:rPr lang="en-US" sz="1800" spc="5" dirty="0">
                <a:latin typeface="Calibri"/>
                <a:cs typeface="Calibri"/>
              </a:rPr>
              <a:t> </a:t>
            </a:r>
            <a:r>
              <a:rPr lang="en-US" sz="1800" spc="-10" dirty="0">
                <a:latin typeface="Calibri"/>
                <a:cs typeface="Calibri"/>
              </a:rPr>
              <a:t>remove</a:t>
            </a:r>
            <a:r>
              <a:rPr lang="en-US" sz="1800" dirty="0">
                <a:latin typeface="Calibri"/>
                <a:cs typeface="Calibri"/>
              </a:rPr>
              <a:t> </a:t>
            </a:r>
            <a:r>
              <a:rPr lang="en-US" sz="1800" spc="-10" dirty="0">
                <a:latin typeface="Calibri"/>
                <a:cs typeface="Calibri"/>
              </a:rPr>
              <a:t>any</a:t>
            </a:r>
            <a:r>
              <a:rPr lang="en-US" sz="1800" dirty="0">
                <a:latin typeface="Calibri"/>
                <a:cs typeface="Calibri"/>
              </a:rPr>
              <a:t> </a:t>
            </a:r>
            <a:r>
              <a:rPr lang="en-US" sz="1800" spc="-5" dirty="0">
                <a:latin typeface="Calibri"/>
                <a:cs typeface="Calibri"/>
              </a:rPr>
              <a:t>other</a:t>
            </a:r>
            <a:r>
              <a:rPr lang="en-US" sz="1800" spc="5" dirty="0">
                <a:latin typeface="Calibri"/>
                <a:cs typeface="Calibri"/>
              </a:rPr>
              <a:t> </a:t>
            </a:r>
            <a:r>
              <a:rPr lang="en-US" sz="1800" spc="-10" dirty="0">
                <a:latin typeface="Calibri"/>
                <a:cs typeface="Calibri"/>
              </a:rPr>
              <a:t>wires</a:t>
            </a:r>
            <a:r>
              <a:rPr lang="en-US" sz="1800" spc="15" dirty="0">
                <a:latin typeface="Calibri"/>
                <a:cs typeface="Calibri"/>
              </a:rPr>
              <a:t> </a:t>
            </a:r>
            <a:r>
              <a:rPr lang="en-US" sz="1800" spc="-10" dirty="0">
                <a:latin typeface="Calibri"/>
                <a:cs typeface="Calibri"/>
              </a:rPr>
              <a:t>from</a:t>
            </a:r>
            <a:r>
              <a:rPr lang="en-US" sz="1800" spc="5" dirty="0">
                <a:latin typeface="Calibri"/>
                <a:cs typeface="Calibri"/>
              </a:rPr>
              <a:t> Ranger</a:t>
            </a:r>
            <a:r>
              <a:rPr lang="en-US" sz="1800" dirty="0">
                <a:latin typeface="Calibri"/>
                <a:cs typeface="Calibri"/>
              </a:rPr>
              <a:t> </a:t>
            </a:r>
            <a:r>
              <a:rPr lang="en-US" sz="1800" spc="-5" dirty="0">
                <a:latin typeface="Calibri"/>
                <a:cs typeface="Calibri"/>
              </a:rPr>
              <a:t>while</a:t>
            </a:r>
            <a:r>
              <a:rPr lang="en-US" sz="1800" spc="20" dirty="0">
                <a:latin typeface="Calibri"/>
                <a:cs typeface="Calibri"/>
              </a:rPr>
              <a:t> </a:t>
            </a:r>
            <a:r>
              <a:rPr lang="en-US" sz="1800" spc="-5" dirty="0">
                <a:latin typeface="Calibri"/>
                <a:cs typeface="Calibri"/>
              </a:rPr>
              <a:t>doing</a:t>
            </a:r>
            <a:r>
              <a:rPr lang="en-US" sz="1800" spc="10" dirty="0">
                <a:latin typeface="Calibri"/>
                <a:cs typeface="Calibri"/>
              </a:rPr>
              <a:t> </a:t>
            </a:r>
            <a:r>
              <a:rPr lang="en-US" sz="1800" dirty="0">
                <a:latin typeface="Calibri"/>
                <a:cs typeface="Calibri"/>
              </a:rPr>
              <a:t>the </a:t>
            </a:r>
            <a:r>
              <a:rPr lang="en-US" sz="1800" spc="-20" dirty="0">
                <a:latin typeface="Calibri"/>
                <a:cs typeface="Calibri"/>
              </a:rPr>
              <a:t>activity.</a:t>
            </a:r>
            <a:endParaRPr lang="en-US" sz="1800" dirty="0">
              <a:latin typeface="Calibri"/>
              <a:cs typeface="Calibri"/>
            </a:endParaRPr>
          </a:p>
          <a:p>
            <a:pPr marL="355600" indent="-342900">
              <a:lnSpc>
                <a:spcPct val="100000"/>
              </a:lnSpc>
              <a:spcBef>
                <a:spcPts val="5"/>
              </a:spcBef>
              <a:buAutoNum type="arabicPeriod" startAt="3"/>
              <a:tabLst>
                <a:tab pos="354965" algn="l"/>
                <a:tab pos="355600" algn="l"/>
              </a:tabLst>
            </a:pPr>
            <a:endParaRPr lang="en-US" sz="1800" spc="-10" dirty="0">
              <a:latin typeface="Calibri"/>
              <a:cs typeface="Calibri"/>
            </a:endParaRPr>
          </a:p>
          <a:p>
            <a:pPr marL="355600" indent="-342900">
              <a:lnSpc>
                <a:spcPct val="100000"/>
              </a:lnSpc>
              <a:spcBef>
                <a:spcPts val="5"/>
              </a:spcBef>
              <a:buAutoNum type="arabicPeriod" startAt="2"/>
              <a:tabLst>
                <a:tab pos="354965" algn="l"/>
                <a:tab pos="355600" algn="l"/>
              </a:tabLst>
            </a:pPr>
            <a:endParaRPr lang="en-US" spc="-10" dirty="0">
              <a:latin typeface="Calibri"/>
              <a:cs typeface="Calibri"/>
            </a:endParaRPr>
          </a:p>
          <a:p>
            <a:pPr marL="355600" indent="-342900">
              <a:lnSpc>
                <a:spcPct val="100000"/>
              </a:lnSpc>
              <a:spcBef>
                <a:spcPts val="5"/>
              </a:spcBef>
              <a:buAutoNum type="arabicPeriod" startAt="2"/>
              <a:tabLst>
                <a:tab pos="354965" algn="l"/>
                <a:tab pos="355600" algn="l"/>
              </a:tabLst>
            </a:pPr>
            <a:endParaRPr lang="en-US" sz="1800" spc="-10" dirty="0">
              <a:latin typeface="Calibri"/>
              <a:cs typeface="Calibri"/>
            </a:endParaRPr>
          </a:p>
        </p:txBody>
      </p:sp>
      <p:sp>
        <p:nvSpPr>
          <p:cNvPr id="8" name="Google Shape;294;p1">
            <a:extLst>
              <a:ext uri="{FF2B5EF4-FFF2-40B4-BE49-F238E27FC236}">
                <a16:creationId xmlns:a16="http://schemas.microsoft.com/office/drawing/2014/main" id="{2836C5DD-8524-FBEE-FFC7-27900C54BE7F}"/>
              </a:ext>
            </a:extLst>
          </p:cNvPr>
          <p:cNvSpPr txBox="1"/>
          <p:nvPr/>
        </p:nvSpPr>
        <p:spPr>
          <a:xfrm>
            <a:off x="0" y="0"/>
            <a:ext cx="10541809" cy="888999"/>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101A5C"/>
              </a:buClr>
              <a:buSzPts val="4000"/>
              <a:buFont typeface="Arial"/>
              <a:buNone/>
            </a:pPr>
            <a:r>
              <a:rPr lang="en-IN" sz="4000" b="1" i="0" dirty="0">
                <a:solidFill>
                  <a:srgbClr val="101A5C"/>
                </a:solidFill>
                <a:latin typeface="Arial"/>
                <a:ea typeface="Arial"/>
                <a:cs typeface="Arial"/>
                <a:sym typeface="Arial"/>
              </a:rPr>
              <a:t>Procedure For Battery Pack Replacement</a:t>
            </a:r>
            <a:endParaRPr sz="4000" b="1" i="0" dirty="0">
              <a:solidFill>
                <a:srgbClr val="0F1A5C"/>
              </a:solidFill>
              <a:latin typeface="Arial"/>
              <a:ea typeface="Arial"/>
              <a:cs typeface="Arial"/>
              <a:sym typeface="Arial"/>
            </a:endParaRPr>
          </a:p>
        </p:txBody>
      </p:sp>
    </p:spTree>
    <p:extLst>
      <p:ext uri="{BB962C8B-B14F-4D97-AF65-F5344CB8AC3E}">
        <p14:creationId xmlns:p14="http://schemas.microsoft.com/office/powerpoint/2010/main" val="199412901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Google Shape;342;p7"/>
          <p:cNvSpPr txBox="1"/>
          <p:nvPr/>
        </p:nvSpPr>
        <p:spPr>
          <a:xfrm>
            <a:off x="1773801" y="2834771"/>
            <a:ext cx="11649070" cy="512036"/>
          </a:xfrm>
          <a:prstGeom prst="rect">
            <a:avLst/>
          </a:prstGeom>
          <a:noFill/>
          <a:ln>
            <a:noFill/>
          </a:ln>
        </p:spPr>
        <p:txBody>
          <a:bodyPr spcFirstLastPara="1" wrap="square" lIns="91425" tIns="45700" rIns="91425" bIns="45700" anchor="ctr" anchorCtr="0">
            <a:normAutofit fontScale="85000" lnSpcReduction="20000"/>
          </a:bodyPr>
          <a:lstStyle/>
          <a:p>
            <a:pPr marL="0" marR="0" lvl="0" indent="0" algn="l" rtl="0">
              <a:lnSpc>
                <a:spcPct val="90000"/>
              </a:lnSpc>
              <a:spcBef>
                <a:spcPts val="0"/>
              </a:spcBef>
              <a:spcAft>
                <a:spcPts val="0"/>
              </a:spcAft>
              <a:buClr>
                <a:srgbClr val="0F1A5C"/>
              </a:buClr>
              <a:buSzPct val="100000"/>
              <a:buFont typeface="Arial"/>
              <a:buNone/>
            </a:pPr>
            <a:r>
              <a:rPr lang="en-IN" sz="4400" b="1" i="0" dirty="0">
                <a:solidFill>
                  <a:srgbClr val="0F1A5C"/>
                </a:solidFill>
                <a:latin typeface="Arial"/>
                <a:ea typeface="Arial"/>
                <a:cs typeface="Arial"/>
                <a:sym typeface="Arial"/>
              </a:rPr>
              <a:t>                 Step to be Followed</a:t>
            </a:r>
            <a:endParaRPr sz="4400" b="0" i="0" dirty="0">
              <a:solidFill>
                <a:srgbClr val="0F1A5C"/>
              </a:solidFill>
              <a:latin typeface="Arial"/>
              <a:ea typeface="Arial"/>
              <a:cs typeface="Arial"/>
              <a:sym typeface="Arial"/>
            </a:endParaRPr>
          </a:p>
        </p:txBody>
      </p:sp>
    </p:spTree>
    <p:extLst>
      <p:ext uri="{BB962C8B-B14F-4D97-AF65-F5344CB8AC3E}">
        <p14:creationId xmlns:p14="http://schemas.microsoft.com/office/powerpoint/2010/main" val="56151805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 name="TextBox 2">
            <a:extLst>
              <a:ext uri="{FF2B5EF4-FFF2-40B4-BE49-F238E27FC236}">
                <a16:creationId xmlns:a16="http://schemas.microsoft.com/office/drawing/2014/main" id="{71ADED5F-AF5F-467A-938C-6C9F52F91790}"/>
              </a:ext>
            </a:extLst>
          </p:cNvPr>
          <p:cNvSpPr txBox="1"/>
          <p:nvPr/>
        </p:nvSpPr>
        <p:spPr>
          <a:xfrm>
            <a:off x="133997" y="716202"/>
            <a:ext cx="11033758" cy="861774"/>
          </a:xfrm>
          <a:prstGeom prst="rect">
            <a:avLst/>
          </a:prstGeom>
          <a:noFill/>
        </p:spPr>
        <p:txBody>
          <a:bodyPr wrap="square" rtlCol="0">
            <a:spAutoFit/>
          </a:bodyPr>
          <a:lstStyle/>
          <a:p>
            <a:pPr marL="285750" indent="-285750">
              <a:buFont typeface="Wingdings" panose="05000000000000000000" pitchFamily="2" charset="2"/>
              <a:buChar char="§"/>
            </a:pPr>
            <a:r>
              <a:rPr lang="en-US" sz="1600" dirty="0"/>
              <a:t>Turn OFF the Ranger by pushing ON/OFF button.</a:t>
            </a:r>
          </a:p>
          <a:p>
            <a:pPr marL="285750" indent="-285750">
              <a:buFont typeface="Wingdings" panose="05000000000000000000" pitchFamily="2" charset="2"/>
              <a:buChar char="§"/>
            </a:pPr>
            <a:r>
              <a:rPr lang="en-US" sz="1600" dirty="0"/>
              <a:t>Now move  the Ranger on service trolly with help of the service lift.</a:t>
            </a:r>
          </a:p>
          <a:p>
            <a:pPr marL="285750" indent="-285750">
              <a:buFont typeface="Wingdings" panose="05000000000000000000" pitchFamily="2" charset="2"/>
              <a:buChar char="§"/>
            </a:pPr>
            <a:r>
              <a:rPr lang="en-US" sz="1600" dirty="0"/>
              <a:t>Open front side shell assembly.</a:t>
            </a:r>
          </a:p>
        </p:txBody>
      </p:sp>
      <p:pic>
        <p:nvPicPr>
          <p:cNvPr id="5" name="Picture 4" descr="A picture containing text, close&#10;&#10;Description automatically generated">
            <a:extLst>
              <a:ext uri="{FF2B5EF4-FFF2-40B4-BE49-F238E27FC236}">
                <a16:creationId xmlns:a16="http://schemas.microsoft.com/office/drawing/2014/main" id="{444A428F-593B-40F9-ABA3-E0C801383740}"/>
              </a:ext>
            </a:extLst>
          </p:cNvPr>
          <p:cNvPicPr>
            <a:picLocks noChangeAspect="1"/>
          </p:cNvPicPr>
          <p:nvPr/>
        </p:nvPicPr>
        <p:blipFill>
          <a:blip r:embed="rId3"/>
          <a:stretch>
            <a:fillRect/>
          </a:stretch>
        </p:blipFill>
        <p:spPr>
          <a:xfrm rot="5400000">
            <a:off x="1309467" y="2532943"/>
            <a:ext cx="2745156" cy="2230170"/>
          </a:xfrm>
          <a:prstGeom prst="rect">
            <a:avLst/>
          </a:prstGeom>
        </p:spPr>
      </p:pic>
      <p:sp>
        <p:nvSpPr>
          <p:cNvPr id="9" name="TextBox 8">
            <a:extLst>
              <a:ext uri="{FF2B5EF4-FFF2-40B4-BE49-F238E27FC236}">
                <a16:creationId xmlns:a16="http://schemas.microsoft.com/office/drawing/2014/main" id="{C3EE6802-EF00-4923-A0ED-DBC277904A15}"/>
              </a:ext>
            </a:extLst>
          </p:cNvPr>
          <p:cNvSpPr txBox="1"/>
          <p:nvPr/>
        </p:nvSpPr>
        <p:spPr>
          <a:xfrm>
            <a:off x="10360931" y="4244089"/>
            <a:ext cx="1613647" cy="338554"/>
          </a:xfrm>
          <a:prstGeom prst="rect">
            <a:avLst/>
          </a:prstGeom>
          <a:noFill/>
        </p:spPr>
        <p:txBody>
          <a:bodyPr wrap="square" rtlCol="0">
            <a:spAutoFit/>
          </a:bodyPr>
          <a:lstStyle/>
          <a:p>
            <a:r>
              <a:rPr lang="en-US" sz="1600" dirty="0"/>
              <a:t>Front Side Casing</a:t>
            </a:r>
          </a:p>
        </p:txBody>
      </p:sp>
      <p:sp>
        <p:nvSpPr>
          <p:cNvPr id="12" name="TextBox 11">
            <a:extLst>
              <a:ext uri="{FF2B5EF4-FFF2-40B4-BE49-F238E27FC236}">
                <a16:creationId xmlns:a16="http://schemas.microsoft.com/office/drawing/2014/main" id="{7D512FE3-A0C9-4EE3-83E4-ACB33800292F}"/>
              </a:ext>
            </a:extLst>
          </p:cNvPr>
          <p:cNvSpPr txBox="1"/>
          <p:nvPr/>
        </p:nvSpPr>
        <p:spPr>
          <a:xfrm>
            <a:off x="-1212" y="4074812"/>
            <a:ext cx="1675009" cy="338554"/>
          </a:xfrm>
          <a:prstGeom prst="rect">
            <a:avLst/>
          </a:prstGeom>
          <a:noFill/>
        </p:spPr>
        <p:txBody>
          <a:bodyPr wrap="square" rtlCol="0">
            <a:spAutoFit/>
          </a:bodyPr>
          <a:lstStyle/>
          <a:p>
            <a:r>
              <a:rPr lang="en-US" sz="1600" dirty="0"/>
              <a:t>ON/OFF button</a:t>
            </a:r>
          </a:p>
        </p:txBody>
      </p:sp>
      <p:pic>
        <p:nvPicPr>
          <p:cNvPr id="10" name="Picture 9">
            <a:extLst>
              <a:ext uri="{FF2B5EF4-FFF2-40B4-BE49-F238E27FC236}">
                <a16:creationId xmlns:a16="http://schemas.microsoft.com/office/drawing/2014/main" id="{E2281C72-55F5-592C-60B1-DEB4F5EEDE82}"/>
              </a:ext>
            </a:extLst>
          </p:cNvPr>
          <p:cNvPicPr>
            <a:picLocks noChangeAspect="1"/>
          </p:cNvPicPr>
          <p:nvPr/>
        </p:nvPicPr>
        <p:blipFill>
          <a:blip r:embed="rId4"/>
          <a:stretch>
            <a:fillRect/>
          </a:stretch>
        </p:blipFill>
        <p:spPr>
          <a:xfrm>
            <a:off x="8098577" y="1842793"/>
            <a:ext cx="1938958" cy="3796843"/>
          </a:xfrm>
          <a:prstGeom prst="rect">
            <a:avLst/>
          </a:prstGeom>
        </p:spPr>
      </p:pic>
      <p:pic>
        <p:nvPicPr>
          <p:cNvPr id="16" name="Picture 15">
            <a:extLst>
              <a:ext uri="{FF2B5EF4-FFF2-40B4-BE49-F238E27FC236}">
                <a16:creationId xmlns:a16="http://schemas.microsoft.com/office/drawing/2014/main" id="{2CED79B2-9C9C-6D67-9843-229C7A56BB97}"/>
              </a:ext>
            </a:extLst>
          </p:cNvPr>
          <p:cNvPicPr>
            <a:picLocks noChangeAspect="1"/>
          </p:cNvPicPr>
          <p:nvPr/>
        </p:nvPicPr>
        <p:blipFill>
          <a:blip r:embed="rId5"/>
          <a:stretch>
            <a:fillRect/>
          </a:stretch>
        </p:blipFill>
        <p:spPr>
          <a:xfrm>
            <a:off x="4572000" y="1852860"/>
            <a:ext cx="2513209" cy="3808150"/>
          </a:xfrm>
          <a:prstGeom prst="rect">
            <a:avLst/>
          </a:prstGeom>
        </p:spPr>
      </p:pic>
      <p:cxnSp>
        <p:nvCxnSpPr>
          <p:cNvPr id="11" name="Straight Connector 10">
            <a:extLst>
              <a:ext uri="{FF2B5EF4-FFF2-40B4-BE49-F238E27FC236}">
                <a16:creationId xmlns:a16="http://schemas.microsoft.com/office/drawing/2014/main" id="{E72BED4C-B7C2-35BF-FFBC-E52B1723415E}"/>
              </a:ext>
            </a:extLst>
          </p:cNvPr>
          <p:cNvCxnSpPr>
            <a:cxnSpLocks/>
          </p:cNvCxnSpPr>
          <p:nvPr/>
        </p:nvCxnSpPr>
        <p:spPr>
          <a:xfrm flipH="1">
            <a:off x="1143000" y="3124200"/>
            <a:ext cx="1539045" cy="950181"/>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F04652CA-0EF8-C386-FEF6-1DDA30EB12B3}"/>
              </a:ext>
            </a:extLst>
          </p:cNvPr>
          <p:cNvCxnSpPr>
            <a:cxnSpLocks/>
          </p:cNvCxnSpPr>
          <p:nvPr/>
        </p:nvCxnSpPr>
        <p:spPr>
          <a:xfrm flipH="1" flipV="1">
            <a:off x="9395860" y="3429000"/>
            <a:ext cx="967340" cy="98436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4" name="Google Shape;294;p1">
            <a:extLst>
              <a:ext uri="{FF2B5EF4-FFF2-40B4-BE49-F238E27FC236}">
                <a16:creationId xmlns:a16="http://schemas.microsoft.com/office/drawing/2014/main" id="{9EE01629-6BA5-28EE-C945-343400215071}"/>
              </a:ext>
            </a:extLst>
          </p:cNvPr>
          <p:cNvSpPr txBox="1"/>
          <p:nvPr/>
        </p:nvSpPr>
        <p:spPr>
          <a:xfrm>
            <a:off x="0" y="0"/>
            <a:ext cx="10541809" cy="888999"/>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101A5C"/>
              </a:buClr>
              <a:buSzPts val="4000"/>
              <a:buFont typeface="Arial"/>
              <a:buNone/>
            </a:pPr>
            <a:r>
              <a:rPr lang="en-IN" sz="4000" b="1" i="0" dirty="0">
                <a:solidFill>
                  <a:srgbClr val="101A5C"/>
                </a:solidFill>
                <a:latin typeface="Arial"/>
                <a:ea typeface="Arial"/>
                <a:cs typeface="Arial"/>
                <a:sym typeface="Arial"/>
              </a:rPr>
              <a:t>Procedure For Battery Pack Replacement</a:t>
            </a:r>
            <a:endParaRPr sz="4000" b="1" i="0" dirty="0">
              <a:solidFill>
                <a:srgbClr val="0F1A5C"/>
              </a:solidFill>
              <a:latin typeface="Arial"/>
              <a:ea typeface="Arial"/>
              <a:cs typeface="Arial"/>
              <a:sym typeface="Arial"/>
            </a:endParaRPr>
          </a:p>
        </p:txBody>
      </p:sp>
    </p:spTree>
    <p:extLst>
      <p:ext uri="{BB962C8B-B14F-4D97-AF65-F5344CB8AC3E}">
        <p14:creationId xmlns:p14="http://schemas.microsoft.com/office/powerpoint/2010/main" val="377229835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Google Shape;316;p4"/>
          <p:cNvSpPr txBox="1"/>
          <p:nvPr/>
        </p:nvSpPr>
        <p:spPr>
          <a:xfrm>
            <a:off x="6921" y="0"/>
            <a:ext cx="10541809" cy="888999"/>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101A5C"/>
              </a:buClr>
              <a:buSzPts val="4000"/>
              <a:buFont typeface="Arial"/>
              <a:buNone/>
            </a:pPr>
            <a:r>
              <a:rPr lang="en-IN" sz="4000" b="1" i="0">
                <a:solidFill>
                  <a:srgbClr val="101A5C"/>
                </a:solidFill>
                <a:latin typeface="Arial"/>
                <a:ea typeface="Arial"/>
                <a:cs typeface="Arial"/>
                <a:sym typeface="Arial"/>
              </a:rPr>
              <a:t>Procedure For Battery Pack Replacement</a:t>
            </a:r>
            <a:endParaRPr sz="4000" b="1" i="0">
              <a:solidFill>
                <a:srgbClr val="0F1A5C"/>
              </a:solidFill>
              <a:latin typeface="Arial"/>
              <a:ea typeface="Arial"/>
              <a:cs typeface="Arial"/>
              <a:sym typeface="Arial"/>
            </a:endParaRPr>
          </a:p>
        </p:txBody>
      </p:sp>
      <p:pic>
        <p:nvPicPr>
          <p:cNvPr id="317" name="Google Shape;317;p4"/>
          <p:cNvPicPr preferRelativeResize="0"/>
          <p:nvPr/>
        </p:nvPicPr>
        <p:blipFill rotWithShape="1">
          <a:blip r:embed="rId3">
            <a:alphaModFix/>
          </a:blip>
          <a:srcRect/>
          <a:stretch/>
        </p:blipFill>
        <p:spPr>
          <a:xfrm>
            <a:off x="192882" y="782399"/>
            <a:ext cx="7522368" cy="4985010"/>
          </a:xfrm>
          <a:prstGeom prst="rect">
            <a:avLst/>
          </a:prstGeom>
          <a:noFill/>
          <a:ln>
            <a:noFill/>
          </a:ln>
        </p:spPr>
      </p:pic>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Google Shape;322;p5"/>
          <p:cNvSpPr txBox="1"/>
          <p:nvPr/>
        </p:nvSpPr>
        <p:spPr>
          <a:xfrm>
            <a:off x="119064" y="850663"/>
            <a:ext cx="12072936" cy="369291"/>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000000"/>
              </a:buClr>
              <a:buSzPts val="1800"/>
              <a:buFont typeface="Noto Sans Symbols"/>
              <a:buChar char="▪"/>
            </a:pPr>
            <a:r>
              <a:rPr lang="en-IN" sz="1800" b="0" i="0" u="none" strike="noStrike" cap="none">
                <a:solidFill>
                  <a:schemeClr val="dk1"/>
                </a:solidFill>
                <a:latin typeface="Calibri"/>
                <a:ea typeface="Calibri"/>
                <a:cs typeface="Calibri"/>
                <a:sym typeface="Calibri"/>
              </a:rPr>
              <a:t>Remove the Discharge connector &amp; Charge connector from battery pack. </a:t>
            </a:r>
            <a:endParaRPr sz="1800" b="0" i="0" u="none" strike="noStrike" cap="none">
              <a:solidFill>
                <a:schemeClr val="dk1"/>
              </a:solidFill>
              <a:latin typeface="Calibri"/>
              <a:ea typeface="Calibri"/>
              <a:cs typeface="Calibri"/>
              <a:sym typeface="Calibri"/>
            </a:endParaRPr>
          </a:p>
        </p:txBody>
      </p:sp>
      <p:sp>
        <p:nvSpPr>
          <p:cNvPr id="325" name="Google Shape;325;p5"/>
          <p:cNvSpPr txBox="1"/>
          <p:nvPr/>
        </p:nvSpPr>
        <p:spPr>
          <a:xfrm>
            <a:off x="3632303" y="6323764"/>
            <a:ext cx="1912575"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600">
                <a:solidFill>
                  <a:schemeClr val="dk1"/>
                </a:solidFill>
                <a:latin typeface="Calibri"/>
                <a:ea typeface="Calibri"/>
                <a:cs typeface="Calibri"/>
                <a:sym typeface="Calibri"/>
              </a:rPr>
              <a:t>Discharge Connector</a:t>
            </a:r>
            <a:endParaRPr/>
          </a:p>
        </p:txBody>
      </p:sp>
      <p:sp>
        <p:nvSpPr>
          <p:cNvPr id="326" name="Google Shape;326;p5"/>
          <p:cNvSpPr txBox="1"/>
          <p:nvPr/>
        </p:nvSpPr>
        <p:spPr>
          <a:xfrm>
            <a:off x="6921" y="0"/>
            <a:ext cx="10541809" cy="888999"/>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101A5C"/>
              </a:buClr>
              <a:buSzPts val="4000"/>
              <a:buFont typeface="Arial"/>
              <a:buNone/>
            </a:pPr>
            <a:r>
              <a:rPr lang="en-IN" sz="4000" b="1" i="0">
                <a:solidFill>
                  <a:srgbClr val="101A5C"/>
                </a:solidFill>
                <a:latin typeface="Arial"/>
                <a:ea typeface="Arial"/>
                <a:cs typeface="Arial"/>
                <a:sym typeface="Arial"/>
              </a:rPr>
              <a:t>Procedure For Battery Pack Replacement</a:t>
            </a:r>
            <a:endParaRPr sz="4000" b="1" i="0">
              <a:solidFill>
                <a:srgbClr val="0F1A5C"/>
              </a:solidFill>
              <a:latin typeface="Arial"/>
              <a:ea typeface="Arial"/>
              <a:cs typeface="Arial"/>
              <a:sym typeface="Arial"/>
            </a:endParaRPr>
          </a:p>
        </p:txBody>
      </p:sp>
      <p:sp>
        <p:nvSpPr>
          <p:cNvPr id="328" name="Google Shape;328;p5"/>
          <p:cNvSpPr txBox="1"/>
          <p:nvPr/>
        </p:nvSpPr>
        <p:spPr>
          <a:xfrm>
            <a:off x="6096000" y="6306887"/>
            <a:ext cx="1681742"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600">
                <a:solidFill>
                  <a:schemeClr val="dk1"/>
                </a:solidFill>
                <a:latin typeface="Calibri"/>
                <a:ea typeface="Calibri"/>
                <a:cs typeface="Calibri"/>
                <a:sym typeface="Calibri"/>
              </a:rPr>
              <a:t>Charge Connector</a:t>
            </a:r>
            <a:endParaRPr/>
          </a:p>
        </p:txBody>
      </p:sp>
      <p:pic>
        <p:nvPicPr>
          <p:cNvPr id="3" name="Picture 2">
            <a:extLst>
              <a:ext uri="{FF2B5EF4-FFF2-40B4-BE49-F238E27FC236}">
                <a16:creationId xmlns:a16="http://schemas.microsoft.com/office/drawing/2014/main" id="{D581F4F3-E9CF-7543-98F4-19C199ABEE22}"/>
              </a:ext>
            </a:extLst>
          </p:cNvPr>
          <p:cNvPicPr>
            <a:picLocks noChangeAspect="1"/>
          </p:cNvPicPr>
          <p:nvPr/>
        </p:nvPicPr>
        <p:blipFill>
          <a:blip r:embed="rId3"/>
          <a:stretch>
            <a:fillRect/>
          </a:stretch>
        </p:blipFill>
        <p:spPr>
          <a:xfrm>
            <a:off x="3019246" y="1400002"/>
            <a:ext cx="5051263" cy="3788448"/>
          </a:xfrm>
          <a:prstGeom prst="rect">
            <a:avLst/>
          </a:prstGeom>
        </p:spPr>
      </p:pic>
      <p:cxnSp>
        <p:nvCxnSpPr>
          <p:cNvPr id="5" name="Straight Connector 4">
            <a:extLst>
              <a:ext uri="{FF2B5EF4-FFF2-40B4-BE49-F238E27FC236}">
                <a16:creationId xmlns:a16="http://schemas.microsoft.com/office/drawing/2014/main" id="{7D108A59-A07F-8A4E-BD74-1CC7FA4822E5}"/>
              </a:ext>
            </a:extLst>
          </p:cNvPr>
          <p:cNvCxnSpPr/>
          <p:nvPr/>
        </p:nvCxnSpPr>
        <p:spPr>
          <a:xfrm flipH="1">
            <a:off x="4588590" y="3606229"/>
            <a:ext cx="956287" cy="256854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FB38F06-3A84-C354-2CF8-C62820F3FCE1}"/>
              </a:ext>
            </a:extLst>
          </p:cNvPr>
          <p:cNvCxnSpPr>
            <a:cxnSpLocks/>
          </p:cNvCxnSpPr>
          <p:nvPr/>
        </p:nvCxnSpPr>
        <p:spPr>
          <a:xfrm>
            <a:off x="6807692" y="3390482"/>
            <a:ext cx="0" cy="278428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5" name="Google Shape;325;p5"/>
          <p:cNvSpPr txBox="1"/>
          <p:nvPr/>
        </p:nvSpPr>
        <p:spPr>
          <a:xfrm>
            <a:off x="3796572" y="5802960"/>
            <a:ext cx="1912575"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600" dirty="0">
                <a:solidFill>
                  <a:schemeClr val="dk1"/>
                </a:solidFill>
                <a:latin typeface="Calibri"/>
                <a:ea typeface="Calibri"/>
                <a:cs typeface="Calibri"/>
                <a:sym typeface="Calibri"/>
              </a:rPr>
              <a:t>Circular Connector</a:t>
            </a:r>
            <a:endParaRPr dirty="0"/>
          </a:p>
        </p:txBody>
      </p:sp>
      <p:sp>
        <p:nvSpPr>
          <p:cNvPr id="326" name="Google Shape;326;p5"/>
          <p:cNvSpPr txBox="1"/>
          <p:nvPr/>
        </p:nvSpPr>
        <p:spPr>
          <a:xfrm>
            <a:off x="6921" y="0"/>
            <a:ext cx="10541809" cy="888999"/>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101A5C"/>
              </a:buClr>
              <a:buSzPts val="4000"/>
              <a:buFont typeface="Arial"/>
              <a:buNone/>
            </a:pPr>
            <a:r>
              <a:rPr lang="en-IN" sz="4000" b="1" i="0">
                <a:solidFill>
                  <a:srgbClr val="101A5C"/>
                </a:solidFill>
                <a:latin typeface="Arial"/>
                <a:ea typeface="Arial"/>
                <a:cs typeface="Arial"/>
                <a:sym typeface="Arial"/>
              </a:rPr>
              <a:t>Procedure For Battery Pack Replacement</a:t>
            </a:r>
            <a:endParaRPr sz="4000" b="1" i="0">
              <a:solidFill>
                <a:srgbClr val="0F1A5C"/>
              </a:solidFill>
              <a:latin typeface="Arial"/>
              <a:ea typeface="Arial"/>
              <a:cs typeface="Arial"/>
              <a:sym typeface="Arial"/>
            </a:endParaRPr>
          </a:p>
        </p:txBody>
      </p:sp>
      <p:pic>
        <p:nvPicPr>
          <p:cNvPr id="3" name="Picture 2">
            <a:extLst>
              <a:ext uri="{FF2B5EF4-FFF2-40B4-BE49-F238E27FC236}">
                <a16:creationId xmlns:a16="http://schemas.microsoft.com/office/drawing/2014/main" id="{D581F4F3-E9CF-7543-98F4-19C199ABEE22}"/>
              </a:ext>
            </a:extLst>
          </p:cNvPr>
          <p:cNvPicPr>
            <a:picLocks noChangeAspect="1"/>
          </p:cNvPicPr>
          <p:nvPr/>
        </p:nvPicPr>
        <p:blipFill>
          <a:blip r:embed="rId3"/>
          <a:stretch>
            <a:fillRect/>
          </a:stretch>
        </p:blipFill>
        <p:spPr>
          <a:xfrm>
            <a:off x="3019246" y="1400002"/>
            <a:ext cx="5051263" cy="3788448"/>
          </a:xfrm>
          <a:prstGeom prst="rect">
            <a:avLst/>
          </a:prstGeom>
        </p:spPr>
      </p:pic>
      <p:cxnSp>
        <p:nvCxnSpPr>
          <p:cNvPr id="5" name="Straight Connector 4">
            <a:extLst>
              <a:ext uri="{FF2B5EF4-FFF2-40B4-BE49-F238E27FC236}">
                <a16:creationId xmlns:a16="http://schemas.microsoft.com/office/drawing/2014/main" id="{7D108A59-A07F-8A4E-BD74-1CC7FA4822E5}"/>
              </a:ext>
            </a:extLst>
          </p:cNvPr>
          <p:cNvCxnSpPr>
            <a:cxnSpLocks/>
          </p:cNvCxnSpPr>
          <p:nvPr/>
        </p:nvCxnSpPr>
        <p:spPr>
          <a:xfrm>
            <a:off x="3975533" y="3606229"/>
            <a:ext cx="524548" cy="220894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FB38F06-3A84-C354-2CF8-C62820F3FCE1}"/>
              </a:ext>
            </a:extLst>
          </p:cNvPr>
          <p:cNvCxnSpPr>
            <a:cxnSpLocks/>
          </p:cNvCxnSpPr>
          <p:nvPr/>
        </p:nvCxnSpPr>
        <p:spPr>
          <a:xfrm flipH="1">
            <a:off x="4500081" y="3539477"/>
            <a:ext cx="252779" cy="227569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9" name="Google Shape;322;p5">
            <a:extLst>
              <a:ext uri="{FF2B5EF4-FFF2-40B4-BE49-F238E27FC236}">
                <a16:creationId xmlns:a16="http://schemas.microsoft.com/office/drawing/2014/main" id="{65823363-9749-4C98-39BE-0FB9C7B15323}"/>
              </a:ext>
            </a:extLst>
          </p:cNvPr>
          <p:cNvSpPr txBox="1"/>
          <p:nvPr/>
        </p:nvSpPr>
        <p:spPr>
          <a:xfrm>
            <a:off x="119064" y="804389"/>
            <a:ext cx="12072936" cy="369291"/>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000000"/>
              </a:buClr>
              <a:buSzPts val="1800"/>
              <a:buFont typeface="Noto Sans Symbols"/>
              <a:buChar char="▪"/>
            </a:pPr>
            <a:r>
              <a:rPr lang="en-IN" sz="1800" dirty="0">
                <a:solidFill>
                  <a:schemeClr val="dk1"/>
                </a:solidFill>
                <a:latin typeface="Calibri"/>
                <a:ea typeface="Calibri"/>
                <a:cs typeface="Calibri"/>
                <a:sym typeface="Calibri"/>
              </a:rPr>
              <a:t>Remove both circular connector from battery pack.</a:t>
            </a:r>
            <a:endParaRPr sz="1800" b="0" i="0" u="none" strike="noStrike" cap="none"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00747056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3" name="Google Shape;333;p6"/>
          <p:cNvSpPr txBox="1"/>
          <p:nvPr/>
        </p:nvSpPr>
        <p:spPr>
          <a:xfrm>
            <a:off x="119100" y="573539"/>
            <a:ext cx="12072900" cy="1415732"/>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000000"/>
              </a:buClr>
              <a:buSzPts val="1800"/>
              <a:buFont typeface="Noto Sans Symbols"/>
              <a:buChar char="▪"/>
            </a:pPr>
            <a:endParaRPr lang="en-IN" sz="1800" b="0" i="0" u="none" strike="noStrike" cap="none" dirty="0">
              <a:solidFill>
                <a:schemeClr val="dk1"/>
              </a:solidFill>
              <a:latin typeface="Calibri"/>
              <a:ea typeface="Calibri"/>
              <a:cs typeface="Calibri"/>
              <a:sym typeface="Calibri"/>
            </a:endParaRPr>
          </a:p>
          <a:p>
            <a:pPr marL="285750" marR="0" lvl="0" indent="-285750" algn="l" rtl="0">
              <a:lnSpc>
                <a:spcPct val="100000"/>
              </a:lnSpc>
              <a:spcBef>
                <a:spcPts val="0"/>
              </a:spcBef>
              <a:spcAft>
                <a:spcPts val="0"/>
              </a:spcAft>
              <a:buClr>
                <a:srgbClr val="000000"/>
              </a:buClr>
              <a:buSzPts val="1800"/>
              <a:buFont typeface="Noto Sans Symbols"/>
              <a:buChar char="▪"/>
            </a:pPr>
            <a:r>
              <a:rPr lang="en-IN" sz="1800" b="0" i="0" u="none" strike="noStrike" cap="none" dirty="0">
                <a:solidFill>
                  <a:schemeClr val="dk1"/>
                </a:solidFill>
                <a:latin typeface="Calibri"/>
                <a:ea typeface="Calibri"/>
                <a:cs typeface="Calibri"/>
                <a:sym typeface="Calibri"/>
              </a:rPr>
              <a:t>Open the fastener of battery pack and remove it from Ranger. </a:t>
            </a:r>
            <a:r>
              <a:rPr lang="en-IN" sz="1800" dirty="0">
                <a:solidFill>
                  <a:schemeClr val="dk1"/>
                </a:solidFill>
                <a:latin typeface="Calibri"/>
                <a:ea typeface="Calibri"/>
                <a:cs typeface="Calibri"/>
                <a:sym typeface="Calibri"/>
              </a:rPr>
              <a:t>Again mount the new battery pack and tight its fasteners giving torque </a:t>
            </a:r>
            <a:r>
              <a:rPr lang="en-IN" sz="1800" b="1" dirty="0">
                <a:solidFill>
                  <a:schemeClr val="dk1"/>
                </a:solidFill>
                <a:latin typeface="Calibri"/>
                <a:ea typeface="Calibri"/>
                <a:cs typeface="Calibri"/>
                <a:sym typeface="Calibri"/>
              </a:rPr>
              <a:t>20-30 NM</a:t>
            </a:r>
            <a:r>
              <a:rPr lang="en-IN" sz="1800" dirty="0">
                <a:solidFill>
                  <a:schemeClr val="dk1"/>
                </a:solidFill>
                <a:latin typeface="Calibri"/>
                <a:ea typeface="Calibri"/>
                <a:cs typeface="Calibri"/>
                <a:sym typeface="Calibri"/>
              </a:rPr>
              <a:t>.</a:t>
            </a:r>
          </a:p>
          <a:p>
            <a:pPr marL="285750" marR="0" lvl="0" indent="-285750" algn="l" rtl="0">
              <a:lnSpc>
                <a:spcPct val="100000"/>
              </a:lnSpc>
              <a:spcBef>
                <a:spcPts val="0"/>
              </a:spcBef>
              <a:spcAft>
                <a:spcPts val="0"/>
              </a:spcAft>
              <a:buClr>
                <a:srgbClr val="000000"/>
              </a:buClr>
              <a:buSzPts val="1800"/>
              <a:buFont typeface="Noto Sans Symbols"/>
              <a:buChar char="▪"/>
            </a:pPr>
            <a:endParaRPr sz="1400" b="0" i="0" u="none" strike="noStrike" cap="none" dirty="0">
              <a:solidFill>
                <a:srgbClr val="000000"/>
              </a:solidFill>
              <a:latin typeface="Arial"/>
              <a:ea typeface="Arial"/>
              <a:cs typeface="Arial"/>
              <a:sym typeface="Arial"/>
            </a:endParaRPr>
          </a:p>
          <a:p>
            <a:pPr marL="285750" marR="0" lvl="0" indent="-171450" algn="l" rtl="0">
              <a:lnSpc>
                <a:spcPct val="100000"/>
              </a:lnSpc>
              <a:spcBef>
                <a:spcPts val="0"/>
              </a:spcBef>
              <a:spcAft>
                <a:spcPts val="0"/>
              </a:spcAft>
              <a:buClr>
                <a:srgbClr val="000000"/>
              </a:buClr>
              <a:buSzPts val="1800"/>
              <a:buFont typeface="Noto Sans Symbols"/>
              <a:buNone/>
            </a:pPr>
            <a:endParaRPr sz="1800" b="0" i="0" u="none" strike="noStrike" cap="none" dirty="0">
              <a:solidFill>
                <a:schemeClr val="dk1"/>
              </a:solidFill>
              <a:latin typeface="Calibri"/>
              <a:ea typeface="Calibri"/>
              <a:cs typeface="Calibri"/>
              <a:sym typeface="Calibri"/>
            </a:endParaRPr>
          </a:p>
        </p:txBody>
      </p:sp>
      <p:sp>
        <p:nvSpPr>
          <p:cNvPr id="334" name="Google Shape;334;p6"/>
          <p:cNvSpPr txBox="1"/>
          <p:nvPr/>
        </p:nvSpPr>
        <p:spPr>
          <a:xfrm>
            <a:off x="6921" y="0"/>
            <a:ext cx="10541809" cy="888999"/>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101A5C"/>
              </a:buClr>
              <a:buSzPts val="4000"/>
              <a:buFont typeface="Arial"/>
              <a:buNone/>
            </a:pPr>
            <a:r>
              <a:rPr lang="en-IN" sz="4000" b="1" i="0">
                <a:solidFill>
                  <a:srgbClr val="101A5C"/>
                </a:solidFill>
                <a:latin typeface="Arial"/>
                <a:ea typeface="Arial"/>
                <a:cs typeface="Arial"/>
                <a:sym typeface="Arial"/>
              </a:rPr>
              <a:t>Procedure For Battery Pack Replacement</a:t>
            </a:r>
            <a:endParaRPr sz="4000" b="1" i="0">
              <a:solidFill>
                <a:srgbClr val="0F1A5C"/>
              </a:solidFill>
              <a:latin typeface="Arial"/>
              <a:ea typeface="Arial"/>
              <a:cs typeface="Arial"/>
              <a:sym typeface="Arial"/>
            </a:endParaRPr>
          </a:p>
        </p:txBody>
      </p:sp>
      <p:pic>
        <p:nvPicPr>
          <p:cNvPr id="335" name="Google Shape;335;p6"/>
          <p:cNvPicPr preferRelativeResize="0"/>
          <p:nvPr/>
        </p:nvPicPr>
        <p:blipFill>
          <a:blip r:embed="rId3">
            <a:alphaModFix/>
          </a:blip>
          <a:stretch>
            <a:fillRect/>
          </a:stretch>
        </p:blipFill>
        <p:spPr>
          <a:xfrm>
            <a:off x="4057908" y="1904822"/>
            <a:ext cx="2625003" cy="3677936"/>
          </a:xfrm>
          <a:prstGeom prst="rect">
            <a:avLst/>
          </a:prstGeom>
          <a:noFill/>
          <a:ln>
            <a:noFill/>
          </a:ln>
        </p:spPr>
      </p:pic>
      <p:cxnSp>
        <p:nvCxnSpPr>
          <p:cNvPr id="336" name="Google Shape;336;p6"/>
          <p:cNvCxnSpPr/>
          <p:nvPr/>
        </p:nvCxnSpPr>
        <p:spPr>
          <a:xfrm flipH="1">
            <a:off x="5140010" y="3205048"/>
            <a:ext cx="230400" cy="2854800"/>
          </a:xfrm>
          <a:prstGeom prst="straightConnector1">
            <a:avLst/>
          </a:prstGeom>
          <a:noFill/>
          <a:ln w="28575" cap="flat" cmpd="sng">
            <a:solidFill>
              <a:srgbClr val="FF0000"/>
            </a:solidFill>
            <a:prstDash val="solid"/>
            <a:miter lim="800000"/>
            <a:headEnd type="none" w="sm" len="sm"/>
            <a:tailEnd type="none" w="sm" len="sm"/>
          </a:ln>
        </p:spPr>
      </p:cxnSp>
      <p:sp>
        <p:nvSpPr>
          <p:cNvPr id="337" name="Google Shape;337;p6"/>
          <p:cNvSpPr txBox="1"/>
          <p:nvPr/>
        </p:nvSpPr>
        <p:spPr>
          <a:xfrm>
            <a:off x="4652353" y="6059839"/>
            <a:ext cx="1912500" cy="338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600">
                <a:solidFill>
                  <a:schemeClr val="dk1"/>
                </a:solidFill>
                <a:latin typeface="Calibri"/>
                <a:ea typeface="Calibri"/>
                <a:cs typeface="Calibri"/>
                <a:sym typeface="Calibri"/>
              </a:rPr>
              <a:t>Fastener</a:t>
            </a:r>
            <a:endParaRP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grpSp>
        <p:nvGrpSpPr>
          <p:cNvPr id="218" name="Google Shape;218;g135d0b3fabc_0_0"/>
          <p:cNvGrpSpPr/>
          <p:nvPr/>
        </p:nvGrpSpPr>
        <p:grpSpPr>
          <a:xfrm>
            <a:off x="2272150" y="2732675"/>
            <a:ext cx="7314600" cy="1842875"/>
            <a:chOff x="2272150" y="2732675"/>
            <a:chExt cx="7314600" cy="1842875"/>
          </a:xfrm>
        </p:grpSpPr>
        <p:sp>
          <p:nvSpPr>
            <p:cNvPr id="219" name="Google Shape;219;g135d0b3fabc_0_0"/>
            <p:cNvSpPr txBox="1"/>
            <p:nvPr/>
          </p:nvSpPr>
          <p:spPr>
            <a:xfrm>
              <a:off x="4958325" y="2732675"/>
              <a:ext cx="1048800" cy="584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a:solidFill>
                    <a:schemeClr val="dk1"/>
                  </a:solidFill>
                  <a:latin typeface="Calibri"/>
                  <a:ea typeface="Calibri"/>
                  <a:cs typeface="Calibri"/>
                  <a:sym typeface="Calibri"/>
                </a:rPr>
                <a:t>END </a:t>
              </a:r>
              <a:endParaRPr sz="1400" b="0" i="0" u="none" strike="noStrike" cap="none">
                <a:solidFill>
                  <a:srgbClr val="000000"/>
                </a:solidFill>
                <a:latin typeface="Arial"/>
                <a:ea typeface="Arial"/>
                <a:cs typeface="Arial"/>
                <a:sym typeface="Arial"/>
              </a:endParaRPr>
            </a:p>
          </p:txBody>
        </p:sp>
        <p:sp>
          <p:nvSpPr>
            <p:cNvPr id="220" name="Google Shape;220;g135d0b3fabc_0_0"/>
            <p:cNvSpPr txBox="1"/>
            <p:nvPr/>
          </p:nvSpPr>
          <p:spPr>
            <a:xfrm>
              <a:off x="2272150" y="4118950"/>
              <a:ext cx="7314600" cy="456600"/>
            </a:xfrm>
            <a:prstGeom prst="rect">
              <a:avLst/>
            </a:prstGeom>
            <a:noFill/>
            <a:ln>
              <a:noFill/>
            </a:ln>
          </p:spPr>
          <p:txBody>
            <a:bodyPr spcFirstLastPara="1" wrap="square" lIns="91425" tIns="91425" rIns="91425" bIns="91425" anchor="t" anchorCtr="0">
              <a:noAutofit/>
            </a:bodyPr>
            <a:lstStyle/>
            <a:p>
              <a:pPr marL="45720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dk1"/>
                  </a:solidFill>
                  <a:latin typeface="Arial"/>
                  <a:ea typeface="Arial"/>
                  <a:cs typeface="Arial"/>
                  <a:sym typeface="Arial"/>
                </a:rPr>
                <a:t>Return back to error slide for further troubleshooting </a:t>
              </a:r>
              <a:endParaRPr sz="1400" b="0" i="0" u="none" strike="noStrike" cap="none">
                <a:solidFill>
                  <a:srgbClr val="000000"/>
                </a:solidFill>
                <a:latin typeface="Arial"/>
                <a:ea typeface="Arial"/>
                <a:cs typeface="Arial"/>
                <a:sym typeface="Arial"/>
              </a:endParaRPr>
            </a:p>
          </p:txBody>
        </p:sp>
      </p:grpSp>
      <p:sp>
        <p:nvSpPr>
          <p:cNvPr id="5" name="Google Shape;428;p43">
            <a:hlinkClick r:id="rId3" action="ppaction://hlinksldjump"/>
            <a:extLst>
              <a:ext uri="{FF2B5EF4-FFF2-40B4-BE49-F238E27FC236}">
                <a16:creationId xmlns:a16="http://schemas.microsoft.com/office/drawing/2014/main" id="{D6AA0146-ABD0-3D94-19DC-127686F88A4D}"/>
              </a:ext>
            </a:extLst>
          </p:cNvPr>
          <p:cNvSpPr/>
          <p:nvPr/>
        </p:nvSpPr>
        <p:spPr>
          <a:xfrm>
            <a:off x="4817650" y="5451875"/>
            <a:ext cx="1111800" cy="512100"/>
          </a:xfrm>
          <a:prstGeom prst="bevel">
            <a:avLst>
              <a:gd name="adj" fmla="val 12500"/>
            </a:avLst>
          </a:prstGeom>
          <a:solidFill>
            <a:srgbClr val="E7E6E6"/>
          </a:solidFill>
          <a:ln w="9525" cap="flat" cmpd="sng">
            <a:solidFill>
              <a:srgbClr val="44546A"/>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IN" sz="1400" b="0" i="0" u="none" strike="noStrike" cap="none">
                <a:solidFill>
                  <a:srgbClr val="000000"/>
                </a:solidFill>
                <a:latin typeface="Quicksand Light"/>
                <a:ea typeface="Quicksand Light"/>
                <a:cs typeface="Quicksand Light"/>
                <a:sym typeface="Quicksand Light"/>
              </a:rPr>
              <a:t>Next</a:t>
            </a:r>
            <a:endParaRPr sz="1400" b="0" i="0" u="none" strike="noStrike" cap="none">
              <a:solidFill>
                <a:srgbClr val="000000"/>
              </a:solidFill>
              <a:latin typeface="Quicksand Light"/>
              <a:ea typeface="Quicksand Light"/>
              <a:cs typeface="Quicksand Light"/>
              <a:sym typeface="Quicksand Light"/>
            </a:endParaRPr>
          </a:p>
        </p:txBody>
      </p:sp>
    </p:spTree>
    <p:extLst>
      <p:ext uri="{BB962C8B-B14F-4D97-AF65-F5344CB8AC3E}">
        <p14:creationId xmlns:p14="http://schemas.microsoft.com/office/powerpoint/2010/main" val="406911472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53">
            <a:hlinkClick r:id="rId3" action="ppaction://hlinksldjump"/>
          </p:cNvPr>
          <p:cNvSpPr/>
          <p:nvPr/>
        </p:nvSpPr>
        <p:spPr>
          <a:xfrm>
            <a:off x="0" y="13400"/>
            <a:ext cx="12218699" cy="68580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3" name="Google Shape;463;p53"/>
          <p:cNvSpPr txBox="1"/>
          <p:nvPr/>
        </p:nvSpPr>
        <p:spPr>
          <a:xfrm>
            <a:off x="44450" y="145219"/>
            <a:ext cx="11649000" cy="512100"/>
          </a:xfrm>
          <a:prstGeom prst="rect">
            <a:avLst/>
          </a:prstGeom>
          <a:noFill/>
          <a:ln>
            <a:noFill/>
          </a:ln>
        </p:spPr>
        <p:txBody>
          <a:bodyPr spcFirstLastPara="1" wrap="square" lIns="91425" tIns="45700" rIns="91425" bIns="45700" anchor="ctr" anchorCtr="0">
            <a:noAutofit/>
          </a:bodyPr>
          <a:lstStyle/>
          <a:p>
            <a:pPr marL="457200" marR="0" lvl="0" indent="-457200" algn="l" rtl="0">
              <a:lnSpc>
                <a:spcPct val="100000"/>
              </a:lnSpc>
              <a:spcBef>
                <a:spcPts val="0"/>
              </a:spcBef>
              <a:spcAft>
                <a:spcPts val="0"/>
              </a:spcAft>
              <a:buClr>
                <a:srgbClr val="0F1A5C"/>
              </a:buClr>
              <a:buSzPts val="3740"/>
              <a:buFont typeface="Arial"/>
              <a:buChar char="❏"/>
            </a:pPr>
            <a:r>
              <a:rPr lang="en-IN" sz="3240" b="1" i="0" u="none" strike="noStrike" cap="none">
                <a:solidFill>
                  <a:srgbClr val="0F1A5C"/>
                </a:solidFill>
                <a:latin typeface="Quicksand"/>
                <a:ea typeface="Quicksand"/>
                <a:cs typeface="Quicksand"/>
                <a:sym typeface="Quicksand"/>
              </a:rPr>
              <a:t>Ranger 3.0 Troubleshooter</a:t>
            </a:r>
            <a:endParaRPr sz="3240" b="1" i="0" u="none" strike="noStrike" cap="none">
              <a:solidFill>
                <a:srgbClr val="0F1A5C"/>
              </a:solidFill>
              <a:latin typeface="Quicksand"/>
              <a:ea typeface="Quicksand"/>
              <a:cs typeface="Quicksand"/>
              <a:sym typeface="Quicksand"/>
            </a:endParaRPr>
          </a:p>
        </p:txBody>
      </p:sp>
      <p:sp>
        <p:nvSpPr>
          <p:cNvPr id="464" name="Google Shape;464;p53"/>
          <p:cNvSpPr txBox="1"/>
          <p:nvPr/>
        </p:nvSpPr>
        <p:spPr>
          <a:xfrm>
            <a:off x="391" y="683593"/>
            <a:ext cx="11886809" cy="735000"/>
          </a:xfrm>
          <a:prstGeom prst="rect">
            <a:avLst/>
          </a:prstGeom>
          <a:noFill/>
          <a:ln>
            <a:noFill/>
          </a:ln>
        </p:spPr>
        <p:txBody>
          <a:bodyPr spcFirstLastPara="1" wrap="square" lIns="91425" tIns="91425" rIns="91425" bIns="91425" anchor="t" anchorCtr="0">
            <a:noAutofit/>
          </a:bodyPr>
          <a:lstStyle/>
          <a:p>
            <a:pPr marL="457200" marR="0" lvl="0" indent="-342900" algn="l" rtl="0">
              <a:lnSpc>
                <a:spcPct val="100000"/>
              </a:lnSpc>
              <a:spcBef>
                <a:spcPts val="0"/>
              </a:spcBef>
              <a:spcAft>
                <a:spcPts val="0"/>
              </a:spcAft>
              <a:buClr>
                <a:srgbClr val="333333"/>
              </a:buClr>
              <a:buSzPts val="1800"/>
              <a:buFont typeface="Quicksand Light"/>
              <a:buChar char="➢"/>
            </a:pPr>
            <a:r>
              <a:rPr lang="en-IN" sz="1800" b="0" i="0" u="none" strike="noStrike" cap="none">
                <a:solidFill>
                  <a:srgbClr val="333333"/>
                </a:solidFill>
                <a:highlight>
                  <a:srgbClr val="FFFFFF"/>
                </a:highlight>
                <a:latin typeface="Quicksand Light"/>
                <a:ea typeface="Quicksand Light"/>
                <a:cs typeface="Quicksand Light"/>
                <a:sym typeface="Quicksand Light"/>
              </a:rPr>
              <a:t>Charge the battery as mentioned in support link document.</a:t>
            </a:r>
            <a:endParaRPr/>
          </a:p>
          <a:p>
            <a:pPr marL="457200" marR="0" lvl="0" indent="-342900" algn="l" rtl="0">
              <a:lnSpc>
                <a:spcPct val="100000"/>
              </a:lnSpc>
              <a:spcBef>
                <a:spcPts val="0"/>
              </a:spcBef>
              <a:spcAft>
                <a:spcPts val="0"/>
              </a:spcAft>
              <a:buClr>
                <a:srgbClr val="333333"/>
              </a:buClr>
              <a:buSzPts val="1800"/>
              <a:buFont typeface="Quicksand Light"/>
              <a:buChar char="➢"/>
            </a:pPr>
            <a:r>
              <a:rPr lang="en-IN" sz="1800" b="0" i="0" u="none" strike="noStrike" cap="none">
                <a:solidFill>
                  <a:srgbClr val="333333"/>
                </a:solidFill>
                <a:highlight>
                  <a:srgbClr val="FFFFFF"/>
                </a:highlight>
                <a:latin typeface="Quicksand Light"/>
                <a:ea typeface="Quicksand Light"/>
                <a:cs typeface="Quicksand Light"/>
                <a:sym typeface="Quicksand Light"/>
              </a:rPr>
              <a:t>Again power ON the Ranger through ON/OFF switch and check if issue is resolved.</a:t>
            </a:r>
            <a:endParaRPr sz="1800" b="0" i="0" u="none" strike="noStrike" cap="none">
              <a:solidFill>
                <a:srgbClr val="333333"/>
              </a:solidFill>
              <a:highlight>
                <a:srgbClr val="FFFFFF"/>
              </a:highlight>
              <a:latin typeface="Quicksand Light"/>
              <a:ea typeface="Quicksand Light"/>
              <a:cs typeface="Quicksand Light"/>
              <a:sym typeface="Quicksand Light"/>
            </a:endParaRPr>
          </a:p>
          <a:p>
            <a:pPr marL="11430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333333"/>
              </a:solidFill>
              <a:highlight>
                <a:srgbClr val="FFFFFF"/>
              </a:highlight>
              <a:latin typeface="Quicksand Light"/>
              <a:ea typeface="Quicksand Light"/>
              <a:cs typeface="Quicksand Light"/>
              <a:sym typeface="Quicksand Light"/>
            </a:endParaRPr>
          </a:p>
          <a:p>
            <a:pPr marL="457200" marR="0" lvl="0" indent="-228600" algn="l" rtl="0">
              <a:lnSpc>
                <a:spcPct val="100000"/>
              </a:lnSpc>
              <a:spcBef>
                <a:spcPts val="0"/>
              </a:spcBef>
              <a:spcAft>
                <a:spcPts val="0"/>
              </a:spcAft>
              <a:buClr>
                <a:srgbClr val="333333"/>
              </a:buClr>
              <a:buSzPts val="1800"/>
              <a:buFont typeface="Quicksand Light"/>
              <a:buNone/>
            </a:pPr>
            <a:endParaRPr sz="1800" b="0" i="0" u="none" strike="noStrike" cap="none">
              <a:solidFill>
                <a:srgbClr val="333333"/>
              </a:solidFill>
              <a:highlight>
                <a:srgbClr val="FFFFFF"/>
              </a:highlight>
              <a:latin typeface="Quicksand Light"/>
              <a:ea typeface="Quicksand Light"/>
              <a:cs typeface="Quicksand Light"/>
              <a:sym typeface="Quicksand Light"/>
            </a:endParaRPr>
          </a:p>
        </p:txBody>
      </p:sp>
      <p:sp>
        <p:nvSpPr>
          <p:cNvPr id="465" name="Google Shape;465;p53">
            <a:hlinkClick r:id="" action="ppaction://hlinkshowjump?jump=lastslide"/>
          </p:cNvPr>
          <p:cNvSpPr/>
          <p:nvPr/>
        </p:nvSpPr>
        <p:spPr>
          <a:xfrm>
            <a:off x="2222631" y="4509714"/>
            <a:ext cx="830400" cy="723300"/>
          </a:xfrm>
          <a:prstGeom prst="ellipse">
            <a:avLst/>
          </a:prstGeom>
          <a:gradFill>
            <a:gsLst>
              <a:gs pos="0">
                <a:srgbClr val="00FF00"/>
              </a:gs>
              <a:gs pos="100000">
                <a:srgbClr val="737373"/>
              </a:gs>
            </a:gsLst>
            <a:lin ang="5400012" scaled="0"/>
          </a:gradFill>
          <a:ln w="9525" cap="flat" cmpd="sng">
            <a:solidFill>
              <a:srgbClr val="44546A"/>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IN" sz="1400" b="0" i="0" u="none" strike="noStrike" cap="none">
                <a:solidFill>
                  <a:srgbClr val="000000"/>
                </a:solidFill>
                <a:latin typeface="Quicksand Light"/>
                <a:ea typeface="Quicksand Light"/>
                <a:cs typeface="Quicksand Light"/>
                <a:sym typeface="Quicksand Light"/>
              </a:rPr>
              <a:t>YES</a:t>
            </a:r>
            <a:endParaRPr sz="1400" b="0" i="0" u="none" strike="noStrike" cap="none">
              <a:solidFill>
                <a:srgbClr val="000000"/>
              </a:solidFill>
              <a:latin typeface="Quicksand Light"/>
              <a:ea typeface="Quicksand Light"/>
              <a:cs typeface="Quicksand Light"/>
              <a:sym typeface="Quicksand Light"/>
            </a:endParaRPr>
          </a:p>
        </p:txBody>
      </p:sp>
      <p:sp>
        <p:nvSpPr>
          <p:cNvPr id="466" name="Google Shape;466;p53">
            <a:hlinkClick r:id="rId4" action="ppaction://hlinksldjump"/>
          </p:cNvPr>
          <p:cNvSpPr/>
          <p:nvPr/>
        </p:nvSpPr>
        <p:spPr>
          <a:xfrm>
            <a:off x="6313087" y="4509714"/>
            <a:ext cx="830400" cy="723300"/>
          </a:xfrm>
          <a:prstGeom prst="ellipse">
            <a:avLst/>
          </a:prstGeom>
          <a:gradFill>
            <a:gsLst>
              <a:gs pos="0">
                <a:srgbClr val="F5D0D0"/>
              </a:gs>
              <a:gs pos="100000">
                <a:srgbClr val="D96868"/>
              </a:gs>
            </a:gsLst>
            <a:path path="circle">
              <a:fillToRect l="50000" t="50000" r="50000" b="50000"/>
            </a:path>
            <a:tileRect/>
          </a:gradFill>
          <a:ln w="9525" cap="flat" cmpd="sng">
            <a:solidFill>
              <a:srgbClr val="44546A"/>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IN" sz="1400" b="0" i="0" u="none" strike="noStrike" cap="none">
                <a:solidFill>
                  <a:srgbClr val="000000"/>
                </a:solidFill>
                <a:latin typeface="Quicksand Light"/>
                <a:ea typeface="Quicksand Light"/>
                <a:cs typeface="Quicksand Light"/>
                <a:sym typeface="Quicksand Light"/>
              </a:rPr>
              <a:t>NO</a:t>
            </a:r>
            <a:endParaRPr sz="1400" b="0" i="0" u="none" strike="noStrike" cap="none">
              <a:solidFill>
                <a:srgbClr val="000000"/>
              </a:solidFill>
              <a:latin typeface="Quicksand Light"/>
              <a:ea typeface="Quicksand Light"/>
              <a:cs typeface="Quicksand Light"/>
              <a:sym typeface="Quicksand Light"/>
            </a:endParaRPr>
          </a:p>
        </p:txBody>
      </p:sp>
      <p:sp>
        <p:nvSpPr>
          <p:cNvPr id="467" name="Google Shape;467;p53"/>
          <p:cNvSpPr txBox="1"/>
          <p:nvPr/>
        </p:nvSpPr>
        <p:spPr>
          <a:xfrm>
            <a:off x="3053031" y="4129421"/>
            <a:ext cx="61194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IN" sz="2000" b="0" i="0" u="none" strike="noStrike" cap="none">
                <a:solidFill>
                  <a:srgbClr val="333333"/>
                </a:solidFill>
                <a:highlight>
                  <a:srgbClr val="FFFFFF"/>
                </a:highlight>
                <a:latin typeface="Quicksand Light"/>
                <a:ea typeface="Quicksand Light"/>
                <a:cs typeface="Quicksand Light"/>
                <a:sym typeface="Quicksand Light"/>
              </a:rPr>
              <a:t>Is Power ON issue resolved?</a:t>
            </a:r>
            <a:endParaRPr sz="2000" b="0" i="0" u="none" strike="noStrike" cap="none">
              <a:solidFill>
                <a:srgbClr val="000000"/>
              </a:solidFill>
              <a:latin typeface="Arial"/>
              <a:ea typeface="Arial"/>
              <a:cs typeface="Arial"/>
              <a:sym typeface="Arial"/>
            </a:endParaRPr>
          </a:p>
        </p:txBody>
      </p:sp>
      <p:graphicFrame>
        <p:nvGraphicFramePr>
          <p:cNvPr id="468" name="Google Shape;468;p53"/>
          <p:cNvGraphicFramePr/>
          <p:nvPr>
            <p:extLst>
              <p:ext uri="{D42A27DB-BD31-4B8C-83A1-F6EECF244321}">
                <p14:modId xmlns:p14="http://schemas.microsoft.com/office/powerpoint/2010/main" val="1029258847"/>
              </p:ext>
            </p:extLst>
          </p:nvPr>
        </p:nvGraphicFramePr>
        <p:xfrm>
          <a:off x="8220375" y="2242450"/>
          <a:ext cx="3473075" cy="1188660"/>
        </p:xfrm>
        <a:graphic>
          <a:graphicData uri="http://schemas.openxmlformats.org/drawingml/2006/table">
            <a:tbl>
              <a:tblPr>
                <a:noFill/>
              </a:tblPr>
              <a:tblGrid>
                <a:gridCol w="677525">
                  <a:extLst>
                    <a:ext uri="{9D8B030D-6E8A-4147-A177-3AD203B41FA5}">
                      <a16:colId xmlns:a16="http://schemas.microsoft.com/office/drawing/2014/main" val="20000"/>
                    </a:ext>
                  </a:extLst>
                </a:gridCol>
                <a:gridCol w="2795550">
                  <a:extLst>
                    <a:ext uri="{9D8B030D-6E8A-4147-A177-3AD203B41FA5}">
                      <a16:colId xmlns:a16="http://schemas.microsoft.com/office/drawing/2014/main" val="20001"/>
                    </a:ext>
                  </a:extLst>
                </a:gridCol>
              </a:tblGrid>
              <a:tr h="381000">
                <a:tc>
                  <a:txBody>
                    <a:bodyPr/>
                    <a:lstStyle/>
                    <a:p>
                      <a:pPr marL="0" marR="0" lvl="0" indent="0" algn="ctr" rtl="0">
                        <a:lnSpc>
                          <a:spcPct val="100000"/>
                        </a:lnSpc>
                        <a:spcBef>
                          <a:spcPts val="0"/>
                        </a:spcBef>
                        <a:spcAft>
                          <a:spcPts val="0"/>
                        </a:spcAft>
                        <a:buClr>
                          <a:srgbClr val="000000"/>
                        </a:buClr>
                        <a:buSzPts val="1800"/>
                        <a:buFont typeface="Arial"/>
                        <a:buNone/>
                      </a:pPr>
                      <a:r>
                        <a:rPr lang="en-IN" sz="1800" u="none" strike="noStrike" cap="none">
                          <a:latin typeface="Quicksand Light"/>
                          <a:ea typeface="Quicksand Light"/>
                          <a:cs typeface="Quicksand Light"/>
                          <a:sym typeface="Quicksand Light"/>
                        </a:rPr>
                        <a:t>SN</a:t>
                      </a:r>
                      <a:endParaRPr sz="1800" u="none" strike="noStrike" cap="none">
                        <a:latin typeface="Quicksand Light"/>
                        <a:ea typeface="Quicksand Light"/>
                        <a:cs typeface="Quicksand Light"/>
                        <a:sym typeface="Quicksand Light"/>
                      </a:endParaRPr>
                    </a:p>
                  </a:txBody>
                  <a:tcPr marL="91425" marR="91425" marT="91425" marB="91425" anchor="ctr">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B7B7B7"/>
                    </a:solidFill>
                  </a:tcPr>
                </a:tc>
                <a:tc>
                  <a:txBody>
                    <a:bodyPr/>
                    <a:lstStyle/>
                    <a:p>
                      <a:pPr marL="0" marR="0" lvl="0" indent="0" algn="ctr" rtl="0">
                        <a:lnSpc>
                          <a:spcPct val="100000"/>
                        </a:lnSpc>
                        <a:spcBef>
                          <a:spcPts val="0"/>
                        </a:spcBef>
                        <a:spcAft>
                          <a:spcPts val="0"/>
                        </a:spcAft>
                        <a:buClr>
                          <a:srgbClr val="000000"/>
                        </a:buClr>
                        <a:buSzPts val="1800"/>
                        <a:buFont typeface="Arial"/>
                        <a:buNone/>
                      </a:pPr>
                      <a:r>
                        <a:rPr lang="en-IN" sz="1800" b="1" u="none" strike="noStrike" cap="none">
                          <a:latin typeface="Quicksand"/>
                          <a:ea typeface="Quicksand"/>
                          <a:cs typeface="Quicksand"/>
                          <a:sym typeface="Quicksand"/>
                        </a:rPr>
                        <a:t>Support Link</a:t>
                      </a:r>
                      <a:endParaRPr sz="1800" b="1" u="none" strike="noStrike" cap="none">
                        <a:latin typeface="Quicksand"/>
                        <a:ea typeface="Quicksand"/>
                        <a:cs typeface="Quicksand"/>
                        <a:sym typeface="Quicksand"/>
                      </a:endParaRPr>
                    </a:p>
                  </a:txBody>
                  <a:tcPr marL="91425" marR="91425" marT="91425" marB="91425" anchor="ctr">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B7B7B7"/>
                    </a:solidFill>
                  </a:tcPr>
                </a:tc>
                <a:extLst>
                  <a:ext uri="{0D108BD9-81ED-4DB2-BD59-A6C34878D82A}">
                    <a16:rowId xmlns:a16="http://schemas.microsoft.com/office/drawing/2014/main" val="10000"/>
                  </a:ext>
                </a:extLst>
              </a:tr>
              <a:tr h="381000">
                <a:tc>
                  <a:txBody>
                    <a:bodyPr/>
                    <a:lstStyle/>
                    <a:p>
                      <a:pPr marL="0" marR="0" lvl="0" indent="0" algn="ctr" rtl="0">
                        <a:lnSpc>
                          <a:spcPct val="100000"/>
                        </a:lnSpc>
                        <a:spcBef>
                          <a:spcPts val="0"/>
                        </a:spcBef>
                        <a:spcAft>
                          <a:spcPts val="0"/>
                        </a:spcAft>
                        <a:buClr>
                          <a:srgbClr val="000000"/>
                        </a:buClr>
                        <a:buSzPts val="1800"/>
                        <a:buFont typeface="Arial"/>
                        <a:buNone/>
                      </a:pPr>
                      <a:r>
                        <a:rPr lang="en-IN" sz="1800" u="none" strike="noStrike" cap="none"/>
                        <a:t>1</a:t>
                      </a:r>
                      <a:endParaRPr sz="1800" u="none" strike="noStrike" cap="none"/>
                    </a:p>
                  </a:txBody>
                  <a:tcPr marL="91425" marR="91425" marT="91425" marB="91425" anchor="ctr">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100"/>
                        <a:buFont typeface="Arial"/>
                        <a:buNone/>
                      </a:pPr>
                      <a:r>
                        <a:rPr lang="en-IN" sz="1800" u="sng" strike="noStrike" cap="none" dirty="0">
                          <a:solidFill>
                            <a:schemeClr val="hlink"/>
                          </a:solidFill>
                          <a:highlight>
                            <a:schemeClr val="lt1"/>
                          </a:highlight>
                          <a:latin typeface="Quicksand Light"/>
                          <a:ea typeface="Quicksand Light"/>
                          <a:cs typeface="Quicksand Light"/>
                          <a:sym typeface="Quicksand Light"/>
                          <a:hlinkClick r:id="rId5" action="ppaction://hlinksldjump"/>
                        </a:rPr>
                        <a:t>Procedure to Charge the Battery</a:t>
                      </a:r>
                      <a:endParaRPr sz="1500" u="none" strike="noStrike" cap="none" dirty="0">
                        <a:latin typeface="Quicksand Light"/>
                        <a:ea typeface="Quicksand Light"/>
                        <a:cs typeface="Quicksand Light"/>
                        <a:sym typeface="Quicksand Light"/>
                      </a:endParaRPr>
                    </a:p>
                  </a:txBody>
                  <a:tcPr marL="91425" marR="91425" marT="91425" marB="91425" anchor="ctr">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
        <p:nvSpPr>
          <p:cNvPr id="469" name="Google Shape;469;p53">
            <a:hlinkClick r:id="rId3" action="ppaction://hlinksldjump"/>
          </p:cNvPr>
          <p:cNvSpPr/>
          <p:nvPr/>
        </p:nvSpPr>
        <p:spPr>
          <a:xfrm>
            <a:off x="1172200" y="5755725"/>
            <a:ext cx="1111800" cy="512100"/>
          </a:xfrm>
          <a:prstGeom prst="bevel">
            <a:avLst>
              <a:gd name="adj" fmla="val 12500"/>
            </a:avLst>
          </a:prstGeom>
          <a:solidFill>
            <a:srgbClr val="E7E6E6"/>
          </a:solidFill>
          <a:ln w="9525" cap="flat" cmpd="sng">
            <a:solidFill>
              <a:srgbClr val="44546A"/>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IN" sz="1400" b="0" i="0" u="none" strike="noStrike" cap="none">
                <a:solidFill>
                  <a:srgbClr val="000000"/>
                </a:solidFill>
                <a:latin typeface="Quicksand Light"/>
                <a:ea typeface="Quicksand Light"/>
                <a:cs typeface="Quicksand Light"/>
                <a:sym typeface="Quicksand Light"/>
              </a:rPr>
              <a:t>Preview</a:t>
            </a:r>
            <a:endParaRPr sz="1400" b="0" i="0" u="none" strike="noStrike" cap="none">
              <a:solidFill>
                <a:srgbClr val="000000"/>
              </a:solidFill>
              <a:latin typeface="Quicksand Light"/>
              <a:ea typeface="Quicksand Light"/>
              <a:cs typeface="Quicksand Light"/>
              <a:sym typeface="Quicksand Light"/>
            </a:endParaRPr>
          </a:p>
        </p:txBody>
      </p:sp>
      <p:sp>
        <p:nvSpPr>
          <p:cNvPr id="470" name="Google Shape;470;p53">
            <a:hlinkClick r:id="rId6" action="ppaction://hlinksldjump"/>
          </p:cNvPr>
          <p:cNvSpPr/>
          <p:nvPr/>
        </p:nvSpPr>
        <p:spPr>
          <a:xfrm>
            <a:off x="9719350" y="5813825"/>
            <a:ext cx="1111800" cy="512100"/>
          </a:xfrm>
          <a:prstGeom prst="bevel">
            <a:avLst>
              <a:gd name="adj" fmla="val 12500"/>
            </a:avLst>
          </a:prstGeom>
          <a:solidFill>
            <a:srgbClr val="E7E6E6"/>
          </a:solidFill>
          <a:ln w="9525" cap="flat" cmpd="sng">
            <a:solidFill>
              <a:srgbClr val="44546A"/>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IN" sz="1400" b="0" i="0" u="none" strike="noStrike" cap="none">
                <a:solidFill>
                  <a:srgbClr val="000000"/>
                </a:solidFill>
                <a:latin typeface="Quicksand Light"/>
                <a:ea typeface="Quicksand Light"/>
                <a:cs typeface="Quicksand Light"/>
                <a:sym typeface="Quicksand Light"/>
              </a:rPr>
              <a:t>Next</a:t>
            </a:r>
            <a:endParaRPr sz="1400" b="0" i="0" u="none" strike="noStrike" cap="none">
              <a:solidFill>
                <a:srgbClr val="000000"/>
              </a:solidFill>
              <a:latin typeface="Quicksand Light"/>
              <a:ea typeface="Quicksand Light"/>
              <a:cs typeface="Quicksand Light"/>
              <a:sym typeface="Quicksand Light"/>
            </a:endParaRPr>
          </a:p>
        </p:txBody>
      </p:sp>
      <p:pic>
        <p:nvPicPr>
          <p:cNvPr id="471" name="Google Shape;471;p53"/>
          <p:cNvPicPr preferRelativeResize="0"/>
          <p:nvPr/>
        </p:nvPicPr>
        <p:blipFill rotWithShape="1">
          <a:blip r:embed="rId7">
            <a:alphaModFix/>
          </a:blip>
          <a:srcRect/>
          <a:stretch/>
        </p:blipFill>
        <p:spPr>
          <a:xfrm>
            <a:off x="3296950" y="1573338"/>
            <a:ext cx="2918148" cy="24013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77" name="Google Shape;77;p4"/>
          <p:cNvSpPr txBox="1"/>
          <p:nvPr/>
        </p:nvSpPr>
        <p:spPr>
          <a:xfrm>
            <a:off x="8847835" y="6328965"/>
            <a:ext cx="3108960" cy="513080"/>
          </a:xfrm>
          <a:prstGeom prst="rect">
            <a:avLst/>
          </a:prstGeom>
          <a:noFill/>
          <a:ln>
            <a:noFill/>
          </a:ln>
        </p:spPr>
        <p:txBody>
          <a:bodyPr spcFirstLastPara="1" wrap="square" lIns="0" tIns="0" rIns="0" bIns="0" anchor="t" anchorCtr="0">
            <a:spAutoFit/>
          </a:bodyPr>
          <a:lstStyle/>
          <a:p>
            <a:pPr marL="12700" marR="0" lvl="0" indent="0" algn="l" rtl="0">
              <a:lnSpc>
                <a:spcPct val="102903"/>
              </a:lnSpc>
              <a:spcBef>
                <a:spcPts val="0"/>
              </a:spcBef>
              <a:spcAft>
                <a:spcPts val="0"/>
              </a:spcAft>
              <a:buNone/>
            </a:pPr>
            <a:r>
              <a:rPr lang="en-US" sz="1550">
                <a:solidFill>
                  <a:schemeClr val="dk1"/>
                </a:solidFill>
                <a:latin typeface="Calibri"/>
                <a:ea typeface="Calibri"/>
                <a:cs typeface="Calibri"/>
                <a:sym typeface="Calibri"/>
              </a:rPr>
              <a:t>Prepared by Rishabh – ME Team</a:t>
            </a:r>
            <a:endParaRPr sz="1550">
              <a:solidFill>
                <a:schemeClr val="dk1"/>
              </a:solidFill>
              <a:latin typeface="Calibri"/>
              <a:ea typeface="Calibri"/>
              <a:cs typeface="Calibri"/>
              <a:sym typeface="Calibri"/>
            </a:endParaRPr>
          </a:p>
          <a:p>
            <a:pPr marL="1438910" marR="0" lvl="0" indent="0" algn="l" rtl="0">
              <a:lnSpc>
                <a:spcPct val="100000"/>
              </a:lnSpc>
              <a:spcBef>
                <a:spcPts val="1030"/>
              </a:spcBef>
              <a:spcAft>
                <a:spcPts val="0"/>
              </a:spcAft>
              <a:buNone/>
            </a:pPr>
            <a:r>
              <a:rPr lang="en-US" sz="1050">
                <a:solidFill>
                  <a:srgbClr val="84869C"/>
                </a:solidFill>
                <a:latin typeface="Calibri"/>
                <a:ea typeface="Calibri"/>
                <a:cs typeface="Calibri"/>
                <a:sym typeface="Calibri"/>
              </a:rPr>
              <a:t>Copyright © 2019 GreyOrange</a:t>
            </a:r>
            <a:endParaRPr sz="1050">
              <a:solidFill>
                <a:schemeClr val="dk1"/>
              </a:solidFill>
              <a:latin typeface="Calibri"/>
              <a:ea typeface="Calibri"/>
              <a:cs typeface="Calibri"/>
              <a:sym typeface="Calibri"/>
            </a:endParaRPr>
          </a:p>
        </p:txBody>
      </p:sp>
      <p:sp>
        <p:nvSpPr>
          <p:cNvPr id="78" name="Google Shape;78;p4"/>
          <p:cNvSpPr txBox="1"/>
          <p:nvPr/>
        </p:nvSpPr>
        <p:spPr>
          <a:xfrm>
            <a:off x="364337" y="1026413"/>
            <a:ext cx="10050900" cy="3361200"/>
          </a:xfrm>
          <a:prstGeom prst="rect">
            <a:avLst/>
          </a:prstGeom>
          <a:noFill/>
          <a:ln>
            <a:noFill/>
          </a:ln>
        </p:spPr>
        <p:txBody>
          <a:bodyPr spcFirstLastPara="1" wrap="square" lIns="0" tIns="13325" rIns="0" bIns="0" anchor="t" anchorCtr="0">
            <a:spAutoFit/>
          </a:bodyPr>
          <a:lstStyle/>
          <a:p>
            <a:pPr marL="12700" marR="0" lvl="0" indent="0" algn="l" rtl="0">
              <a:lnSpc>
                <a:spcPct val="100000"/>
              </a:lnSpc>
              <a:spcBef>
                <a:spcPts val="0"/>
              </a:spcBef>
              <a:spcAft>
                <a:spcPts val="0"/>
              </a:spcAft>
              <a:buNone/>
            </a:pPr>
            <a:r>
              <a:rPr lang="en-US" sz="2000" b="1">
                <a:solidFill>
                  <a:schemeClr val="dk1"/>
                </a:solidFill>
                <a:latin typeface="Calibri"/>
                <a:ea typeface="Calibri"/>
                <a:cs typeface="Calibri"/>
                <a:sym typeface="Calibri"/>
              </a:rPr>
              <a:t>Safety Precaution:</a:t>
            </a:r>
            <a:endParaRPr sz="2000">
              <a:solidFill>
                <a:schemeClr val="dk1"/>
              </a:solidFill>
              <a:latin typeface="Calibri"/>
              <a:ea typeface="Calibri"/>
              <a:cs typeface="Calibri"/>
              <a:sym typeface="Calibri"/>
            </a:endParaRPr>
          </a:p>
          <a:p>
            <a:pPr marL="0" marR="0" lvl="0" indent="0" algn="l" rtl="0">
              <a:lnSpc>
                <a:spcPct val="100000"/>
              </a:lnSpc>
              <a:spcBef>
                <a:spcPts val="30"/>
              </a:spcBef>
              <a:spcAft>
                <a:spcPts val="0"/>
              </a:spcAft>
              <a:buNone/>
            </a:pPr>
            <a:endParaRPr sz="1750">
              <a:solidFill>
                <a:schemeClr val="dk1"/>
              </a:solidFill>
              <a:latin typeface="Calibri"/>
              <a:ea typeface="Calibri"/>
              <a:cs typeface="Calibri"/>
              <a:sym typeface="Calibri"/>
            </a:endParaRPr>
          </a:p>
          <a:p>
            <a:pPr marL="355600" marR="0" lvl="0" indent="-342900" algn="l" rtl="0">
              <a:lnSpc>
                <a:spcPct val="100000"/>
              </a:lnSpc>
              <a:spcBef>
                <a:spcPts val="0"/>
              </a:spcBef>
              <a:spcAft>
                <a:spcPts val="0"/>
              </a:spcAft>
              <a:buClr>
                <a:schemeClr val="dk1"/>
              </a:buClr>
              <a:buSzPts val="1800"/>
              <a:buFont typeface="Calibri"/>
              <a:buAutoNum type="arabicPeriod"/>
            </a:pPr>
            <a:r>
              <a:rPr lang="en-US" sz="1800">
                <a:solidFill>
                  <a:schemeClr val="dk1"/>
                </a:solidFill>
                <a:latin typeface="Calibri"/>
                <a:ea typeface="Calibri"/>
                <a:cs typeface="Calibri"/>
                <a:sym typeface="Calibri"/>
              </a:rPr>
              <a:t>Turn- OFF the Ranger before starting activity.</a:t>
            </a:r>
            <a:endParaRPr/>
          </a:p>
          <a:p>
            <a:pPr marL="355600" marR="0" lvl="0" indent="-228600" algn="l" rtl="0">
              <a:lnSpc>
                <a:spcPct val="100000"/>
              </a:lnSpc>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a:p>
            <a:pPr marL="355600" marR="0" lvl="0" indent="-342900" algn="l" rtl="0">
              <a:spcBef>
                <a:spcPts val="0"/>
              </a:spcBef>
              <a:spcAft>
                <a:spcPts val="0"/>
              </a:spcAft>
              <a:buClr>
                <a:schemeClr val="dk1"/>
              </a:buClr>
              <a:buSzPts val="1800"/>
              <a:buFont typeface="Calibri"/>
              <a:buAutoNum type="arabicPeriod"/>
            </a:pPr>
            <a:r>
              <a:rPr lang="en-US" sz="1800">
                <a:solidFill>
                  <a:schemeClr val="dk1"/>
                </a:solidFill>
                <a:latin typeface="Calibri"/>
                <a:ea typeface="Calibri"/>
                <a:cs typeface="Calibri"/>
                <a:sym typeface="Calibri"/>
              </a:rPr>
              <a:t>Use ESD gloves at all times while performing maintenance work.</a:t>
            </a:r>
            <a:endParaRPr sz="1800">
              <a:solidFill>
                <a:schemeClr val="dk1"/>
              </a:solidFill>
              <a:latin typeface="Calibri"/>
              <a:ea typeface="Calibri"/>
              <a:cs typeface="Calibri"/>
              <a:sym typeface="Calibri"/>
            </a:endParaRPr>
          </a:p>
          <a:p>
            <a:pPr marL="355600" marR="0" lvl="0" indent="-231775" algn="l" rtl="0">
              <a:lnSpc>
                <a:spcPct val="100000"/>
              </a:lnSpc>
              <a:spcBef>
                <a:spcPts val="0"/>
              </a:spcBef>
              <a:spcAft>
                <a:spcPts val="0"/>
              </a:spcAft>
              <a:buClr>
                <a:schemeClr val="dk1"/>
              </a:buClr>
              <a:buSzPts val="1750"/>
              <a:buFont typeface="Calibri"/>
              <a:buNone/>
            </a:pPr>
            <a:endParaRPr sz="1750">
              <a:solidFill>
                <a:schemeClr val="dk1"/>
              </a:solidFill>
              <a:latin typeface="Calibri"/>
              <a:ea typeface="Calibri"/>
              <a:cs typeface="Calibri"/>
              <a:sym typeface="Calibri"/>
            </a:endParaRPr>
          </a:p>
          <a:p>
            <a:pPr marL="355600" marR="0" lvl="0" indent="-342900" algn="l" rtl="0">
              <a:lnSpc>
                <a:spcPct val="100000"/>
              </a:lnSpc>
              <a:spcBef>
                <a:spcPts val="5"/>
              </a:spcBef>
              <a:spcAft>
                <a:spcPts val="0"/>
              </a:spcAft>
              <a:buClr>
                <a:schemeClr val="dk1"/>
              </a:buClr>
              <a:buSzPts val="1800"/>
              <a:buFont typeface="Calibri"/>
              <a:buAutoNum type="arabicPeriod"/>
            </a:pPr>
            <a:r>
              <a:rPr lang="en-US" sz="1800">
                <a:solidFill>
                  <a:schemeClr val="dk1"/>
                </a:solidFill>
                <a:latin typeface="Calibri"/>
                <a:ea typeface="Calibri"/>
                <a:cs typeface="Calibri"/>
                <a:sym typeface="Calibri"/>
              </a:rPr>
              <a:t>Activity should be performed away from Moisture &amp; dust area.</a:t>
            </a:r>
            <a:endParaRPr sz="1800">
              <a:solidFill>
                <a:schemeClr val="dk1"/>
              </a:solidFill>
              <a:latin typeface="Calibri"/>
              <a:ea typeface="Calibri"/>
              <a:cs typeface="Calibri"/>
              <a:sym typeface="Calibri"/>
            </a:endParaRPr>
          </a:p>
          <a:p>
            <a:pPr marL="355600" marR="0" lvl="0" indent="-228600" algn="l" rtl="0">
              <a:lnSpc>
                <a:spcPct val="100000"/>
              </a:lnSpc>
              <a:spcBef>
                <a:spcPts val="5"/>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a:p>
            <a:pPr marL="355600" marR="0" lvl="0" indent="-342900" algn="l" rtl="0">
              <a:spcBef>
                <a:spcPts val="5"/>
              </a:spcBef>
              <a:spcAft>
                <a:spcPts val="0"/>
              </a:spcAft>
              <a:buClr>
                <a:schemeClr val="dk1"/>
              </a:buClr>
              <a:buSzPts val="1800"/>
              <a:buFont typeface="Calibri"/>
              <a:buAutoNum type="arabicPeriod"/>
            </a:pPr>
            <a:r>
              <a:rPr lang="en-US" sz="1800">
                <a:solidFill>
                  <a:schemeClr val="dk1"/>
                </a:solidFill>
                <a:latin typeface="Calibri"/>
                <a:ea typeface="Calibri"/>
                <a:cs typeface="Calibri"/>
                <a:sym typeface="Calibri"/>
              </a:rPr>
              <a:t>Do not remove any other wires from Ranger while doing the activity.</a:t>
            </a:r>
            <a:endParaRPr sz="1800">
              <a:solidFill>
                <a:schemeClr val="dk1"/>
              </a:solidFill>
              <a:latin typeface="Calibri"/>
              <a:ea typeface="Calibri"/>
              <a:cs typeface="Calibri"/>
              <a:sym typeface="Calibri"/>
            </a:endParaRPr>
          </a:p>
          <a:p>
            <a:pPr marL="355600" marR="0" lvl="0" indent="-228600" algn="l" rtl="0">
              <a:lnSpc>
                <a:spcPct val="100000"/>
              </a:lnSpc>
              <a:spcBef>
                <a:spcPts val="5"/>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a:p>
            <a:pPr marL="355600" marR="0" lvl="0" indent="-228600" algn="l" rtl="0">
              <a:lnSpc>
                <a:spcPct val="100000"/>
              </a:lnSpc>
              <a:spcBef>
                <a:spcPts val="5"/>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a:p>
            <a:pPr marL="355600" marR="0" lvl="0" indent="-228600" algn="l" rtl="0">
              <a:lnSpc>
                <a:spcPct val="100000"/>
              </a:lnSpc>
              <a:spcBef>
                <a:spcPts val="5"/>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79" name="Google Shape;79;p4"/>
          <p:cNvSpPr txBox="1">
            <a:spLocks noGrp="1"/>
          </p:cNvSpPr>
          <p:nvPr>
            <p:ph type="title"/>
          </p:nvPr>
        </p:nvSpPr>
        <p:spPr>
          <a:xfrm>
            <a:off x="152400" y="15955"/>
            <a:ext cx="13258800" cy="509114"/>
          </a:xfrm>
          <a:prstGeom prst="rect">
            <a:avLst/>
          </a:prstGeom>
          <a:noFill/>
          <a:ln>
            <a:noFill/>
          </a:ln>
        </p:spPr>
        <p:txBody>
          <a:bodyPr spcFirstLastPara="1" wrap="square" lIns="0" tIns="16500" rIns="0" bIns="0" anchor="t" anchorCtr="0">
            <a:spAutoFit/>
          </a:bodyPr>
          <a:lstStyle/>
          <a:p>
            <a:pPr marL="469900" lvl="0" indent="-457200" algn="l" rtl="0">
              <a:lnSpc>
                <a:spcPct val="100000"/>
              </a:lnSpc>
              <a:spcBef>
                <a:spcPts val="0"/>
              </a:spcBef>
              <a:spcAft>
                <a:spcPts val="0"/>
              </a:spcAft>
              <a:buClr>
                <a:srgbClr val="0E1A5C"/>
              </a:buClr>
              <a:buSzPts val="3200"/>
              <a:buFont typeface="Noto Sans Symbols"/>
              <a:buChar char="⮚"/>
            </a:pPr>
            <a:r>
              <a:rPr lang="en-US" sz="3200">
                <a:latin typeface="Calibri"/>
                <a:ea typeface="Calibri"/>
                <a:cs typeface="Calibri"/>
                <a:sym typeface="Calibri"/>
              </a:rPr>
              <a:t>Procedure to Check Led Status of MOXA</a:t>
            </a:r>
            <a:endParaRPr sz="3200">
              <a:latin typeface="Calibri"/>
              <a:ea typeface="Calibri"/>
              <a:cs typeface="Calibri"/>
              <a:sym typeface="Calibri"/>
            </a:endParaRP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ftr" sz="quarter" idx="5"/>
          </p:nvPr>
        </p:nvSpPr>
        <p:spPr>
          <a:xfrm>
            <a:off x="10270997" y="6677355"/>
            <a:ext cx="1682750" cy="160020"/>
          </a:xfrm>
          <a:prstGeom prst="rect">
            <a:avLst/>
          </a:prstGeom>
        </p:spPr>
        <p:txBody>
          <a:bodyPr vert="horz" wrap="square" lIns="0" tIns="0" rIns="0" bIns="0" rtlCol="0">
            <a:spAutoFit/>
          </a:bodyPr>
          <a:lstStyle>
            <a:defPPr>
              <a:defRPr lang="en-US"/>
            </a:defPPr>
            <a:lvl1pPr marL="0" algn="l" defTabSz="914400" rtl="0" eaLnBrk="1" latinLnBrk="0" hangingPunct="1">
              <a:defRPr sz="1050" b="0" i="0" kern="1200">
                <a:solidFill>
                  <a:srgbClr val="84869C"/>
                </a:solidFill>
                <a:latin typeface="Calibri"/>
                <a:ea typeface="+mn-ea"/>
                <a:cs typeface="Calibri"/>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ts val="1100"/>
              </a:lnSpc>
            </a:pPr>
            <a:r>
              <a:rPr lang="en-US" spc="-5"/>
              <a:t>Copyright</a:t>
            </a:r>
            <a:r>
              <a:rPr lang="en-US" spc="-30"/>
              <a:t> </a:t>
            </a:r>
            <a:r>
              <a:rPr lang="en-US" spc="5"/>
              <a:t>©</a:t>
            </a:r>
            <a:r>
              <a:rPr lang="en-US"/>
              <a:t> </a:t>
            </a:r>
            <a:r>
              <a:rPr lang="en-US" spc="-5"/>
              <a:t>2019</a:t>
            </a:r>
            <a:r>
              <a:rPr lang="en-US" spc="5"/>
              <a:t> </a:t>
            </a:r>
            <a:r>
              <a:rPr lang="en-US" spc="-5"/>
              <a:t>GreyOrange</a:t>
            </a:r>
            <a:endParaRPr spc="-5" dirty="0"/>
          </a:p>
        </p:txBody>
      </p:sp>
      <p:graphicFrame>
        <p:nvGraphicFramePr>
          <p:cNvPr id="3" name="object 3"/>
          <p:cNvGraphicFramePr>
            <a:graphicFrameLocks noGrp="1"/>
          </p:cNvGraphicFramePr>
          <p:nvPr/>
        </p:nvGraphicFramePr>
        <p:xfrm>
          <a:off x="5970778" y="4982971"/>
          <a:ext cx="5688964" cy="889062"/>
        </p:xfrm>
        <a:graphic>
          <a:graphicData uri="http://schemas.openxmlformats.org/drawingml/2006/table">
            <a:tbl>
              <a:tblPr firstRow="1" bandRow="1">
                <a:tableStyleId>{2D5ABB26-0587-4C30-8999-92F81FD0307C}</a:tableStyleId>
              </a:tblPr>
              <a:tblGrid>
                <a:gridCol w="431165">
                  <a:extLst>
                    <a:ext uri="{9D8B030D-6E8A-4147-A177-3AD203B41FA5}">
                      <a16:colId xmlns:a16="http://schemas.microsoft.com/office/drawing/2014/main" val="20000"/>
                    </a:ext>
                  </a:extLst>
                </a:gridCol>
                <a:gridCol w="785495">
                  <a:extLst>
                    <a:ext uri="{9D8B030D-6E8A-4147-A177-3AD203B41FA5}">
                      <a16:colId xmlns:a16="http://schemas.microsoft.com/office/drawing/2014/main" val="20001"/>
                    </a:ext>
                  </a:extLst>
                </a:gridCol>
                <a:gridCol w="1757680">
                  <a:extLst>
                    <a:ext uri="{9D8B030D-6E8A-4147-A177-3AD203B41FA5}">
                      <a16:colId xmlns:a16="http://schemas.microsoft.com/office/drawing/2014/main" val="20002"/>
                    </a:ext>
                  </a:extLst>
                </a:gridCol>
                <a:gridCol w="825500">
                  <a:extLst>
                    <a:ext uri="{9D8B030D-6E8A-4147-A177-3AD203B41FA5}">
                      <a16:colId xmlns:a16="http://schemas.microsoft.com/office/drawing/2014/main" val="20003"/>
                    </a:ext>
                  </a:extLst>
                </a:gridCol>
                <a:gridCol w="966470">
                  <a:extLst>
                    <a:ext uri="{9D8B030D-6E8A-4147-A177-3AD203B41FA5}">
                      <a16:colId xmlns:a16="http://schemas.microsoft.com/office/drawing/2014/main" val="20004"/>
                    </a:ext>
                  </a:extLst>
                </a:gridCol>
                <a:gridCol w="922654">
                  <a:extLst>
                    <a:ext uri="{9D8B030D-6E8A-4147-A177-3AD203B41FA5}">
                      <a16:colId xmlns:a16="http://schemas.microsoft.com/office/drawing/2014/main" val="20005"/>
                    </a:ext>
                  </a:extLst>
                </a:gridCol>
              </a:tblGrid>
              <a:tr h="518159">
                <a:tc>
                  <a:txBody>
                    <a:bodyPr/>
                    <a:lstStyle/>
                    <a:p>
                      <a:pPr marL="2540" algn="ctr">
                        <a:lnSpc>
                          <a:spcPct val="100000"/>
                        </a:lnSpc>
                        <a:spcBef>
                          <a:spcPts val="1185"/>
                        </a:spcBef>
                      </a:pPr>
                      <a:r>
                        <a:rPr sz="1400" dirty="0">
                          <a:latin typeface="Arial MT"/>
                          <a:cs typeface="Arial MT"/>
                        </a:rPr>
                        <a:t>SN</a:t>
                      </a:r>
                      <a:endParaRPr sz="1400">
                        <a:latin typeface="Arial MT"/>
                        <a:cs typeface="Arial MT"/>
                      </a:endParaRPr>
                    </a:p>
                  </a:txBody>
                  <a:tcPr marL="0" marR="0" marT="150495" marB="0">
                    <a:lnL w="12700">
                      <a:solidFill>
                        <a:srgbClr val="A6A6A6"/>
                      </a:solidFill>
                      <a:prstDash val="solid"/>
                    </a:lnL>
                    <a:lnR w="12700">
                      <a:solidFill>
                        <a:srgbClr val="A6A6A6"/>
                      </a:solidFill>
                      <a:prstDash val="solid"/>
                    </a:lnR>
                    <a:lnT w="12700">
                      <a:solidFill>
                        <a:srgbClr val="A6A6A6"/>
                      </a:solidFill>
                      <a:prstDash val="solid"/>
                    </a:lnT>
                    <a:lnB w="12700">
                      <a:solidFill>
                        <a:srgbClr val="A6A6A6"/>
                      </a:solidFill>
                      <a:prstDash val="solid"/>
                    </a:lnB>
                    <a:solidFill>
                      <a:srgbClr val="D9D9D9"/>
                    </a:solidFill>
                  </a:tcPr>
                </a:tc>
                <a:tc>
                  <a:txBody>
                    <a:bodyPr/>
                    <a:lstStyle/>
                    <a:p>
                      <a:pPr marL="3175" algn="ctr">
                        <a:lnSpc>
                          <a:spcPct val="100000"/>
                        </a:lnSpc>
                        <a:spcBef>
                          <a:spcPts val="1185"/>
                        </a:spcBef>
                      </a:pPr>
                      <a:r>
                        <a:rPr sz="1400" spc="-20" dirty="0">
                          <a:latin typeface="Arial MT"/>
                          <a:cs typeface="Arial MT"/>
                        </a:rPr>
                        <a:t>Version</a:t>
                      </a:r>
                      <a:endParaRPr sz="1400">
                        <a:latin typeface="Arial MT"/>
                        <a:cs typeface="Arial MT"/>
                      </a:endParaRPr>
                    </a:p>
                  </a:txBody>
                  <a:tcPr marL="0" marR="0" marT="150495" marB="0">
                    <a:lnL w="12700">
                      <a:solidFill>
                        <a:srgbClr val="A6A6A6"/>
                      </a:solidFill>
                      <a:prstDash val="solid"/>
                    </a:lnL>
                    <a:lnR w="12700">
                      <a:solidFill>
                        <a:srgbClr val="A6A6A6"/>
                      </a:solidFill>
                      <a:prstDash val="solid"/>
                    </a:lnR>
                    <a:lnT w="12700">
                      <a:solidFill>
                        <a:srgbClr val="A6A6A6"/>
                      </a:solidFill>
                      <a:prstDash val="solid"/>
                    </a:lnT>
                    <a:lnB w="12700">
                      <a:solidFill>
                        <a:srgbClr val="A6A6A6"/>
                      </a:solidFill>
                      <a:prstDash val="solid"/>
                    </a:lnB>
                    <a:solidFill>
                      <a:srgbClr val="D9D9D9"/>
                    </a:solidFill>
                  </a:tcPr>
                </a:tc>
                <a:tc>
                  <a:txBody>
                    <a:bodyPr/>
                    <a:lstStyle/>
                    <a:p>
                      <a:pPr marL="5080" algn="ctr">
                        <a:lnSpc>
                          <a:spcPct val="100000"/>
                        </a:lnSpc>
                        <a:spcBef>
                          <a:spcPts val="1185"/>
                        </a:spcBef>
                      </a:pPr>
                      <a:r>
                        <a:rPr sz="1400" spc="-15" dirty="0">
                          <a:latin typeface="Arial MT"/>
                          <a:cs typeface="Arial MT"/>
                        </a:rPr>
                        <a:t>Prepared</a:t>
                      </a:r>
                      <a:r>
                        <a:rPr sz="1400" spc="15" dirty="0">
                          <a:latin typeface="Arial MT"/>
                          <a:cs typeface="Arial MT"/>
                        </a:rPr>
                        <a:t> </a:t>
                      </a:r>
                      <a:r>
                        <a:rPr sz="1400" spc="-5" dirty="0">
                          <a:latin typeface="Arial MT"/>
                          <a:cs typeface="Arial MT"/>
                        </a:rPr>
                        <a:t>/</a:t>
                      </a:r>
                      <a:r>
                        <a:rPr sz="1400" dirty="0">
                          <a:latin typeface="Arial MT"/>
                          <a:cs typeface="Arial MT"/>
                        </a:rPr>
                        <a:t> </a:t>
                      </a:r>
                      <a:r>
                        <a:rPr sz="1400" spc="-10" dirty="0">
                          <a:latin typeface="Arial MT"/>
                          <a:cs typeface="Arial MT"/>
                        </a:rPr>
                        <a:t>Revised</a:t>
                      </a:r>
                      <a:endParaRPr sz="1400">
                        <a:latin typeface="Arial MT"/>
                        <a:cs typeface="Arial MT"/>
                      </a:endParaRPr>
                    </a:p>
                  </a:txBody>
                  <a:tcPr marL="0" marR="0" marT="150495" marB="0">
                    <a:lnL w="12700">
                      <a:solidFill>
                        <a:srgbClr val="A6A6A6"/>
                      </a:solidFill>
                      <a:prstDash val="solid"/>
                    </a:lnL>
                    <a:lnR w="12700">
                      <a:solidFill>
                        <a:srgbClr val="A6A6A6"/>
                      </a:solidFill>
                      <a:prstDash val="solid"/>
                    </a:lnR>
                    <a:lnT w="12700">
                      <a:solidFill>
                        <a:srgbClr val="A6A6A6"/>
                      </a:solidFill>
                      <a:prstDash val="solid"/>
                    </a:lnT>
                    <a:lnB w="12700">
                      <a:solidFill>
                        <a:srgbClr val="A6A6A6"/>
                      </a:solidFill>
                      <a:prstDash val="solid"/>
                    </a:lnB>
                    <a:solidFill>
                      <a:srgbClr val="D9D9D9"/>
                    </a:solidFill>
                  </a:tcPr>
                </a:tc>
                <a:tc gridSpan="2">
                  <a:txBody>
                    <a:bodyPr/>
                    <a:lstStyle/>
                    <a:p>
                      <a:pPr marL="102870">
                        <a:lnSpc>
                          <a:spcPct val="100000"/>
                        </a:lnSpc>
                        <a:spcBef>
                          <a:spcPts val="1185"/>
                        </a:spcBef>
                      </a:pPr>
                      <a:r>
                        <a:rPr sz="1400" dirty="0">
                          <a:latin typeface="Arial MT"/>
                          <a:cs typeface="Arial MT"/>
                        </a:rPr>
                        <a:t>C</a:t>
                      </a:r>
                      <a:r>
                        <a:rPr sz="1400" spc="-10" dirty="0">
                          <a:latin typeface="Arial MT"/>
                          <a:cs typeface="Arial MT"/>
                        </a:rPr>
                        <a:t>he</a:t>
                      </a:r>
                      <a:r>
                        <a:rPr sz="1400" dirty="0">
                          <a:latin typeface="Arial MT"/>
                          <a:cs typeface="Arial MT"/>
                        </a:rPr>
                        <a:t>c</a:t>
                      </a:r>
                      <a:r>
                        <a:rPr sz="1400" spc="15" dirty="0">
                          <a:latin typeface="Arial MT"/>
                          <a:cs typeface="Arial MT"/>
                        </a:rPr>
                        <a:t>k</a:t>
                      </a:r>
                      <a:r>
                        <a:rPr sz="1400" spc="-10" dirty="0">
                          <a:latin typeface="Arial MT"/>
                          <a:cs typeface="Arial MT"/>
                        </a:rPr>
                        <a:t>e</a:t>
                      </a:r>
                      <a:r>
                        <a:rPr sz="1400" dirty="0">
                          <a:latin typeface="Arial MT"/>
                          <a:cs typeface="Arial MT"/>
                        </a:rPr>
                        <a:t>d</a:t>
                      </a:r>
                      <a:r>
                        <a:rPr sz="1400" spc="10" dirty="0">
                          <a:latin typeface="Arial MT"/>
                          <a:cs typeface="Arial MT"/>
                        </a:rPr>
                        <a:t> </a:t>
                      </a:r>
                      <a:r>
                        <a:rPr sz="1400" dirty="0">
                          <a:latin typeface="Arial MT"/>
                          <a:cs typeface="Arial MT"/>
                        </a:rPr>
                        <a:t>/</a:t>
                      </a:r>
                      <a:r>
                        <a:rPr sz="1400" spc="-85" dirty="0">
                          <a:latin typeface="Arial MT"/>
                          <a:cs typeface="Arial MT"/>
                        </a:rPr>
                        <a:t> </a:t>
                      </a:r>
                      <a:r>
                        <a:rPr sz="1400" dirty="0">
                          <a:latin typeface="Arial MT"/>
                          <a:cs typeface="Arial MT"/>
                        </a:rPr>
                        <a:t>A</a:t>
                      </a:r>
                      <a:r>
                        <a:rPr sz="1400" spc="-10" dirty="0">
                          <a:latin typeface="Arial MT"/>
                          <a:cs typeface="Arial MT"/>
                        </a:rPr>
                        <a:t>ppro</a:t>
                      </a:r>
                      <a:r>
                        <a:rPr sz="1400" dirty="0">
                          <a:latin typeface="Arial MT"/>
                          <a:cs typeface="Arial MT"/>
                        </a:rPr>
                        <a:t>v</a:t>
                      </a:r>
                      <a:r>
                        <a:rPr sz="1400" spc="-10" dirty="0">
                          <a:latin typeface="Arial MT"/>
                          <a:cs typeface="Arial MT"/>
                        </a:rPr>
                        <a:t>e</a:t>
                      </a:r>
                      <a:r>
                        <a:rPr sz="1400" dirty="0">
                          <a:latin typeface="Arial MT"/>
                          <a:cs typeface="Arial MT"/>
                        </a:rPr>
                        <a:t>d</a:t>
                      </a:r>
                      <a:endParaRPr sz="1400">
                        <a:latin typeface="Arial MT"/>
                        <a:cs typeface="Arial MT"/>
                      </a:endParaRPr>
                    </a:p>
                  </a:txBody>
                  <a:tcPr marL="0" marR="0" marT="150495" marB="0">
                    <a:lnL w="12700">
                      <a:solidFill>
                        <a:srgbClr val="A6A6A6"/>
                      </a:solidFill>
                      <a:prstDash val="solid"/>
                    </a:lnL>
                    <a:lnR w="12700">
                      <a:solidFill>
                        <a:srgbClr val="A6A6A6"/>
                      </a:solidFill>
                      <a:prstDash val="solid"/>
                    </a:lnR>
                    <a:lnT w="12700">
                      <a:solidFill>
                        <a:srgbClr val="A6A6A6"/>
                      </a:solidFill>
                      <a:prstDash val="solid"/>
                    </a:lnT>
                    <a:lnB w="12700">
                      <a:solidFill>
                        <a:srgbClr val="A6A6A6"/>
                      </a:solidFill>
                      <a:prstDash val="solid"/>
                    </a:lnB>
                    <a:solidFill>
                      <a:srgbClr val="D9D9D9"/>
                    </a:solidFill>
                  </a:tcPr>
                </a:tc>
                <a:tc hMerge="1">
                  <a:txBody>
                    <a:bodyPr/>
                    <a:lstStyle/>
                    <a:p>
                      <a:endParaRPr/>
                    </a:p>
                  </a:txBody>
                  <a:tcPr marL="0" marR="0" marT="0" marB="0"/>
                </a:tc>
                <a:tc>
                  <a:txBody>
                    <a:bodyPr/>
                    <a:lstStyle/>
                    <a:p>
                      <a:pPr marL="3175" algn="ctr">
                        <a:lnSpc>
                          <a:spcPct val="100000"/>
                        </a:lnSpc>
                        <a:spcBef>
                          <a:spcPts val="345"/>
                        </a:spcBef>
                      </a:pPr>
                      <a:r>
                        <a:rPr sz="1400" spc="-10" dirty="0">
                          <a:latin typeface="Arial MT"/>
                          <a:cs typeface="Arial MT"/>
                        </a:rPr>
                        <a:t>Ref</a:t>
                      </a:r>
                      <a:endParaRPr sz="1400">
                        <a:latin typeface="Arial MT"/>
                        <a:cs typeface="Arial MT"/>
                      </a:endParaRPr>
                    </a:p>
                    <a:p>
                      <a:pPr marL="5715" algn="ctr">
                        <a:lnSpc>
                          <a:spcPct val="100000"/>
                        </a:lnSpc>
                        <a:spcBef>
                          <a:spcPts val="5"/>
                        </a:spcBef>
                      </a:pPr>
                      <a:r>
                        <a:rPr sz="1400" spc="-10" dirty="0">
                          <a:latin typeface="Arial MT"/>
                          <a:cs typeface="Arial MT"/>
                        </a:rPr>
                        <a:t>Details</a:t>
                      </a:r>
                      <a:endParaRPr sz="1400">
                        <a:latin typeface="Arial MT"/>
                        <a:cs typeface="Arial MT"/>
                      </a:endParaRPr>
                    </a:p>
                  </a:txBody>
                  <a:tcPr marL="0" marR="0" marT="43815" marB="0">
                    <a:lnL w="12700">
                      <a:solidFill>
                        <a:srgbClr val="A6A6A6"/>
                      </a:solidFill>
                      <a:prstDash val="solid"/>
                    </a:lnL>
                    <a:lnR w="12700">
                      <a:solidFill>
                        <a:srgbClr val="A6A6A6"/>
                      </a:solidFill>
                      <a:prstDash val="solid"/>
                    </a:lnR>
                    <a:lnT w="12700">
                      <a:solidFill>
                        <a:srgbClr val="A6A6A6"/>
                      </a:solidFill>
                      <a:prstDash val="solid"/>
                    </a:lnT>
                    <a:lnB w="12700">
                      <a:solidFill>
                        <a:srgbClr val="A6A6A6"/>
                      </a:solidFill>
                      <a:prstDash val="solid"/>
                    </a:lnB>
                    <a:solidFill>
                      <a:srgbClr val="D9D9D9"/>
                    </a:solidFill>
                  </a:tcPr>
                </a:tc>
                <a:extLst>
                  <a:ext uri="{0D108BD9-81ED-4DB2-BD59-A6C34878D82A}">
                    <a16:rowId xmlns:a16="http://schemas.microsoft.com/office/drawing/2014/main" val="10000"/>
                  </a:ext>
                </a:extLst>
              </a:tr>
              <a:tr h="370903">
                <a:tc>
                  <a:txBody>
                    <a:bodyPr/>
                    <a:lstStyle/>
                    <a:p>
                      <a:pPr marL="3175" algn="ctr">
                        <a:lnSpc>
                          <a:spcPct val="100000"/>
                        </a:lnSpc>
                        <a:spcBef>
                          <a:spcPts val="560"/>
                        </a:spcBef>
                      </a:pPr>
                      <a:r>
                        <a:rPr sz="1400" dirty="0">
                          <a:latin typeface="Calibri"/>
                          <a:cs typeface="Calibri"/>
                        </a:rPr>
                        <a:t>1</a:t>
                      </a:r>
                      <a:endParaRPr sz="1400">
                        <a:latin typeface="Calibri"/>
                        <a:cs typeface="Calibri"/>
                      </a:endParaRPr>
                    </a:p>
                  </a:txBody>
                  <a:tcPr marL="0" marR="0" marT="71120" marB="0">
                    <a:lnL w="12700">
                      <a:solidFill>
                        <a:srgbClr val="A6A6A6"/>
                      </a:solidFill>
                      <a:prstDash val="solid"/>
                    </a:lnL>
                    <a:lnR w="12700">
                      <a:solidFill>
                        <a:srgbClr val="A6A6A6"/>
                      </a:solidFill>
                      <a:prstDash val="solid"/>
                    </a:lnR>
                    <a:lnT w="12700">
                      <a:solidFill>
                        <a:srgbClr val="A6A6A6"/>
                      </a:solidFill>
                      <a:prstDash val="solid"/>
                    </a:lnT>
                    <a:lnB w="12700">
                      <a:solidFill>
                        <a:srgbClr val="A6A6A6"/>
                      </a:solidFill>
                      <a:prstDash val="solid"/>
                    </a:lnB>
                  </a:tcPr>
                </a:tc>
                <a:tc>
                  <a:txBody>
                    <a:bodyPr/>
                    <a:lstStyle/>
                    <a:p>
                      <a:pPr marL="3175" algn="ctr">
                        <a:lnSpc>
                          <a:spcPct val="100000"/>
                        </a:lnSpc>
                        <a:spcBef>
                          <a:spcPts val="560"/>
                        </a:spcBef>
                      </a:pPr>
                      <a:r>
                        <a:rPr sz="1400" spc="-10" dirty="0">
                          <a:latin typeface="Calibri"/>
                          <a:cs typeface="Calibri"/>
                        </a:rPr>
                        <a:t>1.0</a:t>
                      </a:r>
                      <a:endParaRPr sz="1400">
                        <a:latin typeface="Calibri"/>
                        <a:cs typeface="Calibri"/>
                      </a:endParaRPr>
                    </a:p>
                  </a:txBody>
                  <a:tcPr marL="0" marR="0" marT="71120" marB="0">
                    <a:lnL w="12700">
                      <a:solidFill>
                        <a:srgbClr val="A6A6A6"/>
                      </a:solidFill>
                      <a:prstDash val="solid"/>
                    </a:lnL>
                    <a:lnR w="12700">
                      <a:solidFill>
                        <a:srgbClr val="A6A6A6"/>
                      </a:solidFill>
                      <a:prstDash val="solid"/>
                    </a:lnR>
                    <a:lnT w="12700">
                      <a:solidFill>
                        <a:srgbClr val="A6A6A6"/>
                      </a:solidFill>
                      <a:prstDash val="solid"/>
                    </a:lnT>
                    <a:lnB w="12700">
                      <a:solidFill>
                        <a:srgbClr val="A6A6A6"/>
                      </a:solidFill>
                      <a:prstDash val="solid"/>
                    </a:lnB>
                  </a:tcPr>
                </a:tc>
                <a:tc>
                  <a:txBody>
                    <a:bodyPr/>
                    <a:lstStyle/>
                    <a:p>
                      <a:pPr marL="3175" algn="ctr">
                        <a:lnSpc>
                          <a:spcPct val="100000"/>
                        </a:lnSpc>
                        <a:spcBef>
                          <a:spcPts val="560"/>
                        </a:spcBef>
                      </a:pPr>
                      <a:r>
                        <a:rPr sz="1400" spc="-10" dirty="0">
                          <a:latin typeface="Calibri"/>
                          <a:cs typeface="Calibri"/>
                        </a:rPr>
                        <a:t>Rishabh</a:t>
                      </a:r>
                      <a:endParaRPr sz="1400">
                        <a:latin typeface="Calibri"/>
                        <a:cs typeface="Calibri"/>
                      </a:endParaRPr>
                    </a:p>
                  </a:txBody>
                  <a:tcPr marL="0" marR="0" marT="71120" marB="0">
                    <a:lnL w="12700">
                      <a:solidFill>
                        <a:srgbClr val="A6A6A6"/>
                      </a:solidFill>
                      <a:prstDash val="solid"/>
                    </a:lnL>
                    <a:lnR w="12700">
                      <a:solidFill>
                        <a:srgbClr val="A6A6A6"/>
                      </a:solidFill>
                      <a:prstDash val="solid"/>
                    </a:lnR>
                    <a:lnT w="12700">
                      <a:solidFill>
                        <a:srgbClr val="A6A6A6"/>
                      </a:solidFill>
                      <a:prstDash val="solid"/>
                    </a:lnT>
                    <a:lnB w="12700">
                      <a:solidFill>
                        <a:srgbClr val="A6A6A6"/>
                      </a:solidFill>
                      <a:prstDash val="solid"/>
                    </a:lnB>
                  </a:tcPr>
                </a:tc>
                <a:tc>
                  <a:txBody>
                    <a:bodyPr/>
                    <a:lstStyle/>
                    <a:p>
                      <a:pPr marL="100330">
                        <a:lnSpc>
                          <a:spcPct val="100000"/>
                        </a:lnSpc>
                        <a:spcBef>
                          <a:spcPts val="560"/>
                        </a:spcBef>
                      </a:pPr>
                      <a:r>
                        <a:rPr lang="en-US" sz="1400" spc="-15" dirty="0" err="1">
                          <a:latin typeface="Calibri"/>
                          <a:cs typeface="Calibri"/>
                        </a:rPr>
                        <a:t>Asheesh</a:t>
                      </a:r>
                      <a:endParaRPr sz="1400" dirty="0">
                        <a:latin typeface="Calibri"/>
                        <a:cs typeface="Calibri"/>
                      </a:endParaRPr>
                    </a:p>
                  </a:txBody>
                  <a:tcPr marL="0" marR="0" marT="71120" marB="0">
                    <a:lnL w="12700">
                      <a:solidFill>
                        <a:srgbClr val="A6A6A6"/>
                      </a:solidFill>
                      <a:prstDash val="solid"/>
                    </a:lnL>
                    <a:lnR w="12700">
                      <a:solidFill>
                        <a:srgbClr val="A6A6A6"/>
                      </a:solidFill>
                      <a:prstDash val="solid"/>
                    </a:lnR>
                    <a:lnT w="12700">
                      <a:solidFill>
                        <a:srgbClr val="A6A6A6"/>
                      </a:solidFill>
                      <a:prstDash val="solid"/>
                    </a:lnT>
                    <a:lnB w="12700">
                      <a:solidFill>
                        <a:srgbClr val="A6A6A6"/>
                      </a:solidFill>
                      <a:prstDash val="solid"/>
                    </a:lnB>
                  </a:tcPr>
                </a:tc>
                <a:tc>
                  <a:txBody>
                    <a:bodyPr/>
                    <a:lstStyle/>
                    <a:p>
                      <a:pPr marL="210185">
                        <a:lnSpc>
                          <a:spcPct val="100000"/>
                        </a:lnSpc>
                        <a:spcBef>
                          <a:spcPts val="560"/>
                        </a:spcBef>
                      </a:pPr>
                      <a:r>
                        <a:rPr lang="en-US" sz="1400" spc="-10" dirty="0" err="1">
                          <a:latin typeface="Calibri"/>
                          <a:cs typeface="Calibri"/>
                        </a:rPr>
                        <a:t>Shrinidhi</a:t>
                      </a:r>
                      <a:endParaRPr sz="1400" dirty="0">
                        <a:latin typeface="Calibri"/>
                        <a:cs typeface="Calibri"/>
                      </a:endParaRPr>
                    </a:p>
                  </a:txBody>
                  <a:tcPr marL="0" marR="0" marT="71120" marB="0">
                    <a:lnL w="12700">
                      <a:solidFill>
                        <a:srgbClr val="A6A6A6"/>
                      </a:solidFill>
                      <a:prstDash val="solid"/>
                    </a:lnL>
                    <a:lnR w="12700">
                      <a:solidFill>
                        <a:srgbClr val="A6A6A6"/>
                      </a:solidFill>
                      <a:prstDash val="solid"/>
                    </a:lnR>
                    <a:lnT w="12700">
                      <a:solidFill>
                        <a:srgbClr val="A6A6A6"/>
                      </a:solidFill>
                      <a:prstDash val="solid"/>
                    </a:lnT>
                    <a:lnB w="12700">
                      <a:solidFill>
                        <a:srgbClr val="A6A6A6"/>
                      </a:solidFill>
                      <a:prstDash val="solid"/>
                    </a:lnB>
                  </a:tcPr>
                </a:tc>
                <a:tc>
                  <a:txBody>
                    <a:bodyPr/>
                    <a:lstStyle/>
                    <a:p>
                      <a:pPr>
                        <a:lnSpc>
                          <a:spcPct val="100000"/>
                        </a:lnSpc>
                      </a:pPr>
                      <a:endParaRPr sz="1800" dirty="0">
                        <a:latin typeface="Times New Roman"/>
                        <a:cs typeface="Times New Roman"/>
                      </a:endParaRPr>
                    </a:p>
                  </a:txBody>
                  <a:tcPr marL="0" marR="0" marT="0" marB="0">
                    <a:lnL w="12700">
                      <a:solidFill>
                        <a:srgbClr val="A6A6A6"/>
                      </a:solidFill>
                      <a:prstDash val="solid"/>
                    </a:lnL>
                    <a:lnR w="12700">
                      <a:solidFill>
                        <a:srgbClr val="A6A6A6"/>
                      </a:solidFill>
                      <a:prstDash val="solid"/>
                    </a:lnR>
                    <a:lnT w="12700">
                      <a:solidFill>
                        <a:srgbClr val="A6A6A6"/>
                      </a:solidFill>
                      <a:prstDash val="solid"/>
                    </a:lnT>
                    <a:lnB w="12700">
                      <a:solidFill>
                        <a:srgbClr val="A6A6A6"/>
                      </a:solidFill>
                      <a:prstDash val="solid"/>
                    </a:lnB>
                  </a:tcPr>
                </a:tc>
                <a:extLst>
                  <a:ext uri="{0D108BD9-81ED-4DB2-BD59-A6C34878D82A}">
                    <a16:rowId xmlns:a16="http://schemas.microsoft.com/office/drawing/2014/main" val="10001"/>
                  </a:ext>
                </a:extLst>
              </a:tr>
            </a:tbl>
          </a:graphicData>
        </a:graphic>
      </p:graphicFrame>
      <p:sp>
        <p:nvSpPr>
          <p:cNvPr id="4" name="object 4"/>
          <p:cNvSpPr txBox="1"/>
          <p:nvPr/>
        </p:nvSpPr>
        <p:spPr>
          <a:xfrm>
            <a:off x="316636" y="1715370"/>
            <a:ext cx="11308284" cy="319318"/>
          </a:xfrm>
          <a:prstGeom prst="rect">
            <a:avLst/>
          </a:prstGeom>
        </p:spPr>
        <p:txBody>
          <a:bodyPr vert="horz" wrap="square" lIns="0" tIns="11430" rIns="0" bIns="0" rtlCol="0">
            <a:spAutoFit/>
          </a:bodyPr>
          <a:lstStyle/>
          <a:p>
            <a:pPr marL="12700">
              <a:lnSpc>
                <a:spcPct val="100000"/>
              </a:lnSpc>
              <a:spcBef>
                <a:spcPts val="90"/>
              </a:spcBef>
            </a:pPr>
            <a:r>
              <a:rPr sz="2000" b="1" spc="-5" dirty="0">
                <a:latin typeface="Calibri"/>
                <a:cs typeface="Calibri"/>
              </a:rPr>
              <a:t>Purpose</a:t>
            </a:r>
            <a:r>
              <a:rPr sz="2000" b="1" spc="5" dirty="0">
                <a:latin typeface="Calibri"/>
                <a:cs typeface="Calibri"/>
              </a:rPr>
              <a:t> </a:t>
            </a:r>
            <a:r>
              <a:rPr sz="2000" b="1" spc="-5" dirty="0">
                <a:latin typeface="Calibri"/>
                <a:cs typeface="Calibri"/>
              </a:rPr>
              <a:t>of Document:</a:t>
            </a:r>
            <a:r>
              <a:rPr sz="2000" b="1" spc="40" dirty="0">
                <a:latin typeface="Calibri"/>
                <a:cs typeface="Calibri"/>
              </a:rPr>
              <a:t> </a:t>
            </a:r>
            <a:r>
              <a:rPr sz="1800" spc="-5" dirty="0">
                <a:latin typeface="Calibri"/>
                <a:cs typeface="Calibri"/>
              </a:rPr>
              <a:t>Explain</a:t>
            </a:r>
            <a:r>
              <a:rPr sz="1800" spc="10" dirty="0">
                <a:latin typeface="Calibri"/>
                <a:cs typeface="Calibri"/>
              </a:rPr>
              <a:t> </a:t>
            </a:r>
            <a:r>
              <a:rPr sz="1800" spc="-5" dirty="0">
                <a:latin typeface="Calibri"/>
                <a:cs typeface="Calibri"/>
              </a:rPr>
              <a:t>the</a:t>
            </a:r>
            <a:r>
              <a:rPr sz="1800" spc="15" dirty="0">
                <a:latin typeface="Calibri"/>
                <a:cs typeface="Calibri"/>
              </a:rPr>
              <a:t> </a:t>
            </a:r>
            <a:r>
              <a:rPr sz="1800" spc="-20" dirty="0">
                <a:latin typeface="Calibri"/>
                <a:cs typeface="Calibri"/>
              </a:rPr>
              <a:t>step</a:t>
            </a:r>
            <a:r>
              <a:rPr sz="1800" spc="40" dirty="0">
                <a:latin typeface="Calibri"/>
                <a:cs typeface="Calibri"/>
              </a:rPr>
              <a:t> </a:t>
            </a:r>
            <a:r>
              <a:rPr sz="1800" spc="-5" dirty="0">
                <a:latin typeface="Calibri"/>
                <a:cs typeface="Calibri"/>
              </a:rPr>
              <a:t>by</a:t>
            </a:r>
            <a:r>
              <a:rPr sz="1800" spc="20" dirty="0">
                <a:latin typeface="Calibri"/>
                <a:cs typeface="Calibri"/>
              </a:rPr>
              <a:t> </a:t>
            </a:r>
            <a:r>
              <a:rPr sz="1800" spc="-20" dirty="0">
                <a:latin typeface="Calibri"/>
                <a:cs typeface="Calibri"/>
              </a:rPr>
              <a:t>step</a:t>
            </a:r>
            <a:r>
              <a:rPr sz="1800" spc="15" dirty="0">
                <a:latin typeface="Calibri"/>
                <a:cs typeface="Calibri"/>
              </a:rPr>
              <a:t> </a:t>
            </a:r>
            <a:r>
              <a:rPr sz="1800" spc="-10" dirty="0">
                <a:latin typeface="Calibri"/>
                <a:cs typeface="Calibri"/>
              </a:rPr>
              <a:t>procedure</a:t>
            </a:r>
            <a:r>
              <a:rPr sz="1800" spc="35" dirty="0">
                <a:latin typeface="Calibri"/>
                <a:cs typeface="Calibri"/>
              </a:rPr>
              <a:t> </a:t>
            </a:r>
            <a:r>
              <a:rPr sz="1800" spc="-15" dirty="0">
                <a:latin typeface="Calibri"/>
                <a:cs typeface="Calibri"/>
              </a:rPr>
              <a:t>to</a:t>
            </a:r>
            <a:r>
              <a:rPr sz="1800" spc="35" dirty="0">
                <a:latin typeface="Calibri"/>
                <a:cs typeface="Calibri"/>
              </a:rPr>
              <a:t> </a:t>
            </a:r>
            <a:r>
              <a:rPr lang="en-US" sz="1800" spc="-10" dirty="0">
                <a:latin typeface="Calibri"/>
                <a:cs typeface="Calibri"/>
              </a:rPr>
              <a:t>charge the battery </a:t>
            </a:r>
            <a:r>
              <a:rPr sz="1800" spc="-15" dirty="0">
                <a:latin typeface="Calibri"/>
                <a:cs typeface="Calibri"/>
              </a:rPr>
              <a:t>at</a:t>
            </a:r>
            <a:r>
              <a:rPr lang="en-US" dirty="0">
                <a:latin typeface="Calibri"/>
                <a:cs typeface="Calibri"/>
              </a:rPr>
              <a:t> </a:t>
            </a:r>
            <a:r>
              <a:rPr sz="1800" spc="-10" dirty="0">
                <a:latin typeface="Calibri"/>
                <a:cs typeface="Calibri"/>
              </a:rPr>
              <a:t>customer</a:t>
            </a:r>
            <a:r>
              <a:rPr sz="1800" spc="-20" dirty="0">
                <a:latin typeface="Calibri"/>
                <a:cs typeface="Calibri"/>
              </a:rPr>
              <a:t> </a:t>
            </a:r>
            <a:r>
              <a:rPr sz="1800" spc="-15" dirty="0">
                <a:latin typeface="Calibri"/>
                <a:cs typeface="Calibri"/>
              </a:rPr>
              <a:t>site.</a:t>
            </a:r>
            <a:endParaRPr sz="1800" dirty="0">
              <a:latin typeface="Calibri"/>
              <a:cs typeface="Calibri"/>
            </a:endParaRPr>
          </a:p>
        </p:txBody>
      </p:sp>
      <p:sp>
        <p:nvSpPr>
          <p:cNvPr id="8" name="Google Shape;145;g98b47ee596_0_0">
            <a:extLst>
              <a:ext uri="{FF2B5EF4-FFF2-40B4-BE49-F238E27FC236}">
                <a16:creationId xmlns:a16="http://schemas.microsoft.com/office/drawing/2014/main" id="{15F54EE8-598E-FA63-B3B4-3F8E220A36FB}"/>
              </a:ext>
            </a:extLst>
          </p:cNvPr>
          <p:cNvSpPr txBox="1"/>
          <p:nvPr/>
        </p:nvSpPr>
        <p:spPr>
          <a:xfrm>
            <a:off x="119063" y="183986"/>
            <a:ext cx="11649000" cy="512100"/>
          </a:xfrm>
          <a:prstGeom prst="rect">
            <a:avLst/>
          </a:prstGeom>
          <a:noFill/>
          <a:ln>
            <a:noFill/>
          </a:ln>
        </p:spPr>
        <p:txBody>
          <a:bodyPr spcFirstLastPara="1" wrap="square" lIns="91425" tIns="45700" rIns="91425" bIns="45700" anchor="ctr" anchorCtr="0">
            <a:noAutofit/>
          </a:bodyPr>
          <a:lstStyle/>
          <a:p>
            <a:pPr marL="0" marR="0" lvl="0" indent="0" algn="l" rtl="0">
              <a:lnSpc>
                <a:spcPct val="70000"/>
              </a:lnSpc>
              <a:spcBef>
                <a:spcPts val="0"/>
              </a:spcBef>
              <a:spcAft>
                <a:spcPts val="0"/>
              </a:spcAft>
              <a:buClr>
                <a:srgbClr val="0F1A5C"/>
              </a:buClr>
              <a:buSzPts val="3740"/>
              <a:buFont typeface="Arial"/>
              <a:buNone/>
            </a:pPr>
            <a:r>
              <a:rPr lang="en-IN" sz="3740" b="1" i="0" u="none" strike="noStrike" cap="none" dirty="0">
                <a:solidFill>
                  <a:srgbClr val="0F1A5C"/>
                </a:solidFill>
                <a:latin typeface="Arial"/>
                <a:ea typeface="Arial"/>
                <a:cs typeface="Arial"/>
                <a:sym typeface="Arial"/>
              </a:rPr>
              <a:t>Procedure to Charge Battery</a:t>
            </a:r>
            <a:endParaRPr sz="3740" b="0" i="0" u="none" strike="noStrike" cap="none" dirty="0">
              <a:solidFill>
                <a:srgbClr val="0F1A5C"/>
              </a:solidFill>
              <a:latin typeface="Arial"/>
              <a:ea typeface="Arial"/>
              <a:cs typeface="Arial"/>
              <a:sym typeface="Arial"/>
            </a:endParaRP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364337" y="751408"/>
            <a:ext cx="1704975" cy="331470"/>
          </a:xfrm>
          <a:prstGeom prst="rect">
            <a:avLst/>
          </a:prstGeom>
        </p:spPr>
        <p:txBody>
          <a:bodyPr vert="horz" wrap="square" lIns="0" tIns="13335" rIns="0" bIns="0" rtlCol="0">
            <a:spAutoFit/>
          </a:bodyPr>
          <a:lstStyle/>
          <a:p>
            <a:pPr marL="12700">
              <a:lnSpc>
                <a:spcPct val="100000"/>
              </a:lnSpc>
              <a:spcBef>
                <a:spcPts val="105"/>
              </a:spcBef>
            </a:pPr>
            <a:r>
              <a:rPr sz="2000" b="1" spc="-35" dirty="0">
                <a:latin typeface="Calibri"/>
                <a:cs typeface="Calibri"/>
              </a:rPr>
              <a:t>Tools</a:t>
            </a:r>
            <a:r>
              <a:rPr sz="2000" b="1" spc="-55" dirty="0">
                <a:latin typeface="Calibri"/>
                <a:cs typeface="Calibri"/>
              </a:rPr>
              <a:t> </a:t>
            </a:r>
            <a:r>
              <a:rPr sz="2000" b="1" spc="-10" dirty="0">
                <a:latin typeface="Calibri"/>
                <a:cs typeface="Calibri"/>
              </a:rPr>
              <a:t>Required</a:t>
            </a:r>
            <a:r>
              <a:rPr sz="2000" b="1" spc="-50" dirty="0">
                <a:latin typeface="Calibri"/>
                <a:cs typeface="Calibri"/>
              </a:rPr>
              <a:t> </a:t>
            </a:r>
            <a:r>
              <a:rPr sz="2000" b="1" dirty="0">
                <a:latin typeface="Calibri"/>
                <a:cs typeface="Calibri"/>
              </a:rPr>
              <a:t>:</a:t>
            </a:r>
            <a:endParaRPr sz="2000">
              <a:latin typeface="Calibri"/>
              <a:cs typeface="Calibri"/>
            </a:endParaRPr>
          </a:p>
        </p:txBody>
      </p:sp>
      <p:graphicFrame>
        <p:nvGraphicFramePr>
          <p:cNvPr id="4" name="object 4"/>
          <p:cNvGraphicFramePr>
            <a:graphicFrameLocks noGrp="1"/>
          </p:cNvGraphicFramePr>
          <p:nvPr/>
        </p:nvGraphicFramePr>
        <p:xfrm>
          <a:off x="609600" y="1227513"/>
          <a:ext cx="11155680" cy="5774203"/>
        </p:xfrm>
        <a:graphic>
          <a:graphicData uri="http://schemas.openxmlformats.org/drawingml/2006/table">
            <a:tbl>
              <a:tblPr firstRow="1" bandRow="1">
                <a:tableStyleId>{2D5ABB26-0587-4C30-8999-92F81FD0307C}</a:tableStyleId>
              </a:tblPr>
              <a:tblGrid>
                <a:gridCol w="558800">
                  <a:extLst>
                    <a:ext uri="{9D8B030D-6E8A-4147-A177-3AD203B41FA5}">
                      <a16:colId xmlns:a16="http://schemas.microsoft.com/office/drawing/2014/main" val="20000"/>
                    </a:ext>
                  </a:extLst>
                </a:gridCol>
                <a:gridCol w="3163570">
                  <a:extLst>
                    <a:ext uri="{9D8B030D-6E8A-4147-A177-3AD203B41FA5}">
                      <a16:colId xmlns:a16="http://schemas.microsoft.com/office/drawing/2014/main" val="20001"/>
                    </a:ext>
                  </a:extLst>
                </a:gridCol>
                <a:gridCol w="2477770">
                  <a:extLst>
                    <a:ext uri="{9D8B030D-6E8A-4147-A177-3AD203B41FA5}">
                      <a16:colId xmlns:a16="http://schemas.microsoft.com/office/drawing/2014/main" val="20002"/>
                    </a:ext>
                  </a:extLst>
                </a:gridCol>
                <a:gridCol w="2477770">
                  <a:extLst>
                    <a:ext uri="{9D8B030D-6E8A-4147-A177-3AD203B41FA5}">
                      <a16:colId xmlns:a16="http://schemas.microsoft.com/office/drawing/2014/main" val="20003"/>
                    </a:ext>
                  </a:extLst>
                </a:gridCol>
                <a:gridCol w="2477770">
                  <a:extLst>
                    <a:ext uri="{9D8B030D-6E8A-4147-A177-3AD203B41FA5}">
                      <a16:colId xmlns:a16="http://schemas.microsoft.com/office/drawing/2014/main" val="20004"/>
                    </a:ext>
                  </a:extLst>
                </a:gridCol>
              </a:tblGrid>
              <a:tr h="424052">
                <a:tc>
                  <a:txBody>
                    <a:bodyPr/>
                    <a:lstStyle/>
                    <a:p>
                      <a:pPr algn="ctr">
                        <a:lnSpc>
                          <a:spcPct val="100000"/>
                        </a:lnSpc>
                        <a:spcBef>
                          <a:spcPts val="610"/>
                        </a:spcBef>
                      </a:pPr>
                      <a:r>
                        <a:rPr sz="1600" b="1" spc="-5" dirty="0">
                          <a:latin typeface="Calibri"/>
                          <a:cs typeface="Calibri"/>
                        </a:rPr>
                        <a:t>SN</a:t>
                      </a:r>
                      <a:endParaRPr sz="1600">
                        <a:latin typeface="Calibri"/>
                        <a:cs typeface="Calibri"/>
                      </a:endParaRPr>
                    </a:p>
                  </a:txBody>
                  <a:tcPr marL="0" marR="0" marT="77470" marB="0">
                    <a:lnL w="12700">
                      <a:solidFill>
                        <a:srgbClr val="A6A6A6"/>
                      </a:solidFill>
                      <a:prstDash val="solid"/>
                    </a:lnL>
                    <a:lnR w="12700">
                      <a:solidFill>
                        <a:srgbClr val="A6A6A6"/>
                      </a:solidFill>
                      <a:prstDash val="solid"/>
                    </a:lnR>
                    <a:lnT w="12700">
                      <a:solidFill>
                        <a:srgbClr val="A6A6A6"/>
                      </a:solidFill>
                      <a:prstDash val="solid"/>
                    </a:lnT>
                    <a:lnB w="12700">
                      <a:solidFill>
                        <a:srgbClr val="A6A6A6"/>
                      </a:solidFill>
                      <a:prstDash val="solid"/>
                    </a:lnB>
                    <a:solidFill>
                      <a:srgbClr val="BEBEBE"/>
                    </a:solidFill>
                  </a:tcPr>
                </a:tc>
                <a:tc>
                  <a:txBody>
                    <a:bodyPr/>
                    <a:lstStyle/>
                    <a:p>
                      <a:pPr algn="ctr">
                        <a:lnSpc>
                          <a:spcPct val="100000"/>
                        </a:lnSpc>
                        <a:spcBef>
                          <a:spcPts val="610"/>
                        </a:spcBef>
                      </a:pPr>
                      <a:r>
                        <a:rPr sz="1600" b="1" spc="-15" dirty="0">
                          <a:latin typeface="Calibri"/>
                          <a:cs typeface="Calibri"/>
                        </a:rPr>
                        <a:t>Item</a:t>
                      </a:r>
                      <a:r>
                        <a:rPr sz="1600" b="1" spc="-20" dirty="0">
                          <a:latin typeface="Calibri"/>
                          <a:cs typeface="Calibri"/>
                        </a:rPr>
                        <a:t> </a:t>
                      </a:r>
                      <a:r>
                        <a:rPr sz="1600" b="1" spc="-10" dirty="0">
                          <a:latin typeface="Calibri"/>
                          <a:cs typeface="Calibri"/>
                        </a:rPr>
                        <a:t>Details</a:t>
                      </a:r>
                      <a:endParaRPr sz="1600">
                        <a:latin typeface="Calibri"/>
                        <a:cs typeface="Calibri"/>
                      </a:endParaRPr>
                    </a:p>
                  </a:txBody>
                  <a:tcPr marL="0" marR="0" marT="77470" marB="0">
                    <a:lnL w="12700">
                      <a:solidFill>
                        <a:srgbClr val="A6A6A6"/>
                      </a:solidFill>
                      <a:prstDash val="solid"/>
                    </a:lnL>
                    <a:lnR w="12700">
                      <a:solidFill>
                        <a:srgbClr val="A6A6A6"/>
                      </a:solidFill>
                      <a:prstDash val="solid"/>
                    </a:lnR>
                    <a:lnT w="12700">
                      <a:solidFill>
                        <a:srgbClr val="A6A6A6"/>
                      </a:solidFill>
                      <a:prstDash val="solid"/>
                    </a:lnT>
                    <a:lnB w="12700">
                      <a:solidFill>
                        <a:srgbClr val="A6A6A6"/>
                      </a:solidFill>
                      <a:prstDash val="solid"/>
                    </a:lnB>
                    <a:solidFill>
                      <a:srgbClr val="BEBEBE"/>
                    </a:solidFill>
                  </a:tcPr>
                </a:tc>
                <a:tc>
                  <a:txBody>
                    <a:bodyPr/>
                    <a:lstStyle/>
                    <a:p>
                      <a:pPr algn="ctr">
                        <a:lnSpc>
                          <a:spcPct val="100000"/>
                        </a:lnSpc>
                        <a:spcBef>
                          <a:spcPts val="610"/>
                        </a:spcBef>
                      </a:pPr>
                      <a:r>
                        <a:rPr sz="1600" b="1" spc="-10" dirty="0">
                          <a:latin typeface="Calibri"/>
                          <a:cs typeface="Calibri"/>
                        </a:rPr>
                        <a:t>Qty</a:t>
                      </a:r>
                      <a:endParaRPr sz="1600">
                        <a:latin typeface="Calibri"/>
                        <a:cs typeface="Calibri"/>
                      </a:endParaRPr>
                    </a:p>
                  </a:txBody>
                  <a:tcPr marL="0" marR="0" marT="77470" marB="0">
                    <a:lnL w="12700">
                      <a:solidFill>
                        <a:srgbClr val="A6A6A6"/>
                      </a:solidFill>
                      <a:prstDash val="solid"/>
                    </a:lnL>
                    <a:lnR w="12700">
                      <a:solidFill>
                        <a:srgbClr val="A6A6A6"/>
                      </a:solidFill>
                      <a:prstDash val="solid"/>
                    </a:lnR>
                    <a:lnT w="12700">
                      <a:solidFill>
                        <a:srgbClr val="A6A6A6"/>
                      </a:solidFill>
                      <a:prstDash val="solid"/>
                    </a:lnT>
                    <a:lnB w="12700">
                      <a:solidFill>
                        <a:srgbClr val="A6A6A6"/>
                      </a:solidFill>
                      <a:prstDash val="solid"/>
                    </a:lnB>
                    <a:solidFill>
                      <a:srgbClr val="BEBEBE"/>
                    </a:solidFill>
                  </a:tcPr>
                </a:tc>
                <a:tc>
                  <a:txBody>
                    <a:bodyPr/>
                    <a:lstStyle/>
                    <a:p>
                      <a:pPr algn="ctr">
                        <a:lnSpc>
                          <a:spcPct val="100000"/>
                        </a:lnSpc>
                        <a:spcBef>
                          <a:spcPts val="610"/>
                        </a:spcBef>
                      </a:pPr>
                      <a:r>
                        <a:rPr sz="1600" b="1" spc="-10" dirty="0">
                          <a:latin typeface="Calibri"/>
                          <a:cs typeface="Calibri"/>
                        </a:rPr>
                        <a:t>Photo</a:t>
                      </a:r>
                      <a:endParaRPr sz="1600">
                        <a:latin typeface="Calibri"/>
                        <a:cs typeface="Calibri"/>
                      </a:endParaRPr>
                    </a:p>
                  </a:txBody>
                  <a:tcPr marL="0" marR="0" marT="77470" marB="0">
                    <a:lnL w="12700">
                      <a:solidFill>
                        <a:srgbClr val="A6A6A6"/>
                      </a:solidFill>
                      <a:prstDash val="solid"/>
                    </a:lnL>
                    <a:lnR w="12700">
                      <a:solidFill>
                        <a:srgbClr val="A6A6A6"/>
                      </a:solidFill>
                      <a:prstDash val="solid"/>
                    </a:lnR>
                    <a:lnT w="12700">
                      <a:solidFill>
                        <a:srgbClr val="A6A6A6"/>
                      </a:solidFill>
                      <a:prstDash val="solid"/>
                    </a:lnT>
                    <a:lnB w="12700">
                      <a:solidFill>
                        <a:srgbClr val="A6A6A6"/>
                      </a:solidFill>
                      <a:prstDash val="solid"/>
                    </a:lnB>
                    <a:solidFill>
                      <a:srgbClr val="BEBEBE"/>
                    </a:solidFill>
                  </a:tcPr>
                </a:tc>
                <a:tc>
                  <a:txBody>
                    <a:bodyPr/>
                    <a:lstStyle/>
                    <a:p>
                      <a:pPr marL="217804">
                        <a:lnSpc>
                          <a:spcPct val="100000"/>
                        </a:lnSpc>
                        <a:spcBef>
                          <a:spcPts val="610"/>
                        </a:spcBef>
                      </a:pPr>
                      <a:r>
                        <a:rPr sz="1600" b="1" spc="-15" dirty="0">
                          <a:latin typeface="Calibri"/>
                          <a:cs typeface="Calibri"/>
                        </a:rPr>
                        <a:t>Reference</a:t>
                      </a:r>
                      <a:r>
                        <a:rPr sz="1600" b="1" spc="-10" dirty="0">
                          <a:latin typeface="Calibri"/>
                          <a:cs typeface="Calibri"/>
                        </a:rPr>
                        <a:t> Purchase</a:t>
                      </a:r>
                      <a:r>
                        <a:rPr sz="1600" b="1" spc="10" dirty="0">
                          <a:latin typeface="Calibri"/>
                          <a:cs typeface="Calibri"/>
                        </a:rPr>
                        <a:t> </a:t>
                      </a:r>
                      <a:r>
                        <a:rPr sz="1600" b="1" spc="-5" dirty="0">
                          <a:latin typeface="Calibri"/>
                          <a:cs typeface="Calibri"/>
                        </a:rPr>
                        <a:t>Link</a:t>
                      </a:r>
                      <a:endParaRPr sz="1600">
                        <a:latin typeface="Calibri"/>
                        <a:cs typeface="Calibri"/>
                      </a:endParaRPr>
                    </a:p>
                  </a:txBody>
                  <a:tcPr marL="0" marR="0" marT="77470" marB="0">
                    <a:lnL w="12700">
                      <a:solidFill>
                        <a:srgbClr val="A6A6A6"/>
                      </a:solidFill>
                      <a:prstDash val="solid"/>
                    </a:lnL>
                    <a:lnR w="12700">
                      <a:solidFill>
                        <a:srgbClr val="A6A6A6"/>
                      </a:solidFill>
                      <a:prstDash val="solid"/>
                    </a:lnR>
                    <a:lnT w="12700">
                      <a:solidFill>
                        <a:srgbClr val="A6A6A6"/>
                      </a:solidFill>
                      <a:prstDash val="solid"/>
                    </a:lnT>
                    <a:lnB w="12700">
                      <a:solidFill>
                        <a:srgbClr val="A6A6A6"/>
                      </a:solidFill>
                      <a:prstDash val="solid"/>
                    </a:lnB>
                    <a:solidFill>
                      <a:srgbClr val="BEBEBE"/>
                    </a:solidFill>
                  </a:tcPr>
                </a:tc>
                <a:extLst>
                  <a:ext uri="{0D108BD9-81ED-4DB2-BD59-A6C34878D82A}">
                    <a16:rowId xmlns:a16="http://schemas.microsoft.com/office/drawing/2014/main" val="10000"/>
                  </a:ext>
                </a:extLst>
              </a:tr>
              <a:tr h="901573">
                <a:tc>
                  <a:txBody>
                    <a:bodyPr/>
                    <a:lstStyle/>
                    <a:p>
                      <a:pPr>
                        <a:lnSpc>
                          <a:spcPct val="100000"/>
                        </a:lnSpc>
                        <a:spcBef>
                          <a:spcPts val="20"/>
                        </a:spcBef>
                      </a:pPr>
                      <a:endParaRPr sz="2150">
                        <a:latin typeface="Times New Roman"/>
                        <a:cs typeface="Times New Roman"/>
                      </a:endParaRPr>
                    </a:p>
                    <a:p>
                      <a:pPr algn="ctr">
                        <a:lnSpc>
                          <a:spcPct val="100000"/>
                        </a:lnSpc>
                      </a:pPr>
                      <a:r>
                        <a:rPr sz="1600" dirty="0">
                          <a:latin typeface="Calibri"/>
                          <a:cs typeface="Calibri"/>
                        </a:rPr>
                        <a:t>1</a:t>
                      </a:r>
                      <a:endParaRPr sz="1600">
                        <a:latin typeface="Calibri"/>
                        <a:cs typeface="Calibri"/>
                      </a:endParaRPr>
                    </a:p>
                  </a:txBody>
                  <a:tcPr marL="0" marR="0" marT="2540" marB="0">
                    <a:lnL w="12700">
                      <a:solidFill>
                        <a:srgbClr val="A6A6A6"/>
                      </a:solidFill>
                      <a:prstDash val="solid"/>
                    </a:lnL>
                    <a:lnR w="12700">
                      <a:solidFill>
                        <a:srgbClr val="A6A6A6"/>
                      </a:solidFill>
                      <a:prstDash val="solid"/>
                    </a:lnR>
                    <a:lnT w="12700">
                      <a:solidFill>
                        <a:srgbClr val="A6A6A6"/>
                      </a:solidFill>
                      <a:prstDash val="solid"/>
                    </a:lnT>
                    <a:lnB w="12700">
                      <a:solidFill>
                        <a:srgbClr val="A6A6A6"/>
                      </a:solidFill>
                      <a:prstDash val="solid"/>
                    </a:lnB>
                  </a:tcPr>
                </a:tc>
                <a:tc>
                  <a:txBody>
                    <a:bodyPr/>
                    <a:lstStyle/>
                    <a:p>
                      <a:pPr>
                        <a:lnSpc>
                          <a:spcPct val="100000"/>
                        </a:lnSpc>
                        <a:spcBef>
                          <a:spcPts val="20"/>
                        </a:spcBef>
                      </a:pPr>
                      <a:endParaRPr sz="2150">
                        <a:latin typeface="Times New Roman"/>
                        <a:cs typeface="Times New Roman"/>
                      </a:endParaRPr>
                    </a:p>
                    <a:p>
                      <a:pPr marL="91440">
                        <a:lnSpc>
                          <a:spcPct val="100000"/>
                        </a:lnSpc>
                      </a:pPr>
                      <a:r>
                        <a:rPr sz="1600" spc="-5" dirty="0">
                          <a:latin typeface="Calibri"/>
                          <a:cs typeface="Calibri"/>
                        </a:rPr>
                        <a:t>Bit</a:t>
                      </a:r>
                      <a:r>
                        <a:rPr sz="1600" spc="-30" dirty="0">
                          <a:latin typeface="Calibri"/>
                          <a:cs typeface="Calibri"/>
                        </a:rPr>
                        <a:t> </a:t>
                      </a:r>
                      <a:r>
                        <a:rPr sz="1600" spc="-10" dirty="0">
                          <a:latin typeface="Calibri"/>
                          <a:cs typeface="Calibri"/>
                        </a:rPr>
                        <a:t>Driver</a:t>
                      </a:r>
                      <a:endParaRPr sz="1600">
                        <a:latin typeface="Calibri"/>
                        <a:cs typeface="Calibri"/>
                      </a:endParaRPr>
                    </a:p>
                  </a:txBody>
                  <a:tcPr marL="0" marR="0" marT="2540" marB="0">
                    <a:lnL w="12700">
                      <a:solidFill>
                        <a:srgbClr val="A6A6A6"/>
                      </a:solidFill>
                      <a:prstDash val="solid"/>
                    </a:lnL>
                    <a:lnR w="12700">
                      <a:solidFill>
                        <a:srgbClr val="A6A6A6"/>
                      </a:solidFill>
                      <a:prstDash val="solid"/>
                    </a:lnR>
                    <a:lnT w="12700">
                      <a:solidFill>
                        <a:srgbClr val="A6A6A6"/>
                      </a:solidFill>
                      <a:prstDash val="solid"/>
                    </a:lnT>
                    <a:lnB w="12700">
                      <a:solidFill>
                        <a:srgbClr val="A6A6A6"/>
                      </a:solidFill>
                      <a:prstDash val="solid"/>
                    </a:lnB>
                  </a:tcPr>
                </a:tc>
                <a:tc>
                  <a:txBody>
                    <a:bodyPr/>
                    <a:lstStyle/>
                    <a:p>
                      <a:pPr>
                        <a:lnSpc>
                          <a:spcPct val="100000"/>
                        </a:lnSpc>
                        <a:spcBef>
                          <a:spcPts val="20"/>
                        </a:spcBef>
                      </a:pPr>
                      <a:endParaRPr sz="2150">
                        <a:latin typeface="Times New Roman"/>
                        <a:cs typeface="Times New Roman"/>
                      </a:endParaRPr>
                    </a:p>
                    <a:p>
                      <a:pPr algn="ctr">
                        <a:lnSpc>
                          <a:spcPct val="100000"/>
                        </a:lnSpc>
                      </a:pPr>
                      <a:r>
                        <a:rPr sz="1600" spc="-5" dirty="0">
                          <a:latin typeface="Calibri"/>
                          <a:cs typeface="Calibri"/>
                        </a:rPr>
                        <a:t>1</a:t>
                      </a:r>
                      <a:r>
                        <a:rPr sz="1600" spc="-35" dirty="0">
                          <a:latin typeface="Calibri"/>
                          <a:cs typeface="Calibri"/>
                        </a:rPr>
                        <a:t> </a:t>
                      </a:r>
                      <a:r>
                        <a:rPr sz="1600" spc="-5" dirty="0">
                          <a:latin typeface="Calibri"/>
                          <a:cs typeface="Calibri"/>
                        </a:rPr>
                        <a:t>Nos.</a:t>
                      </a:r>
                      <a:endParaRPr sz="1600">
                        <a:latin typeface="Calibri"/>
                        <a:cs typeface="Calibri"/>
                      </a:endParaRPr>
                    </a:p>
                  </a:txBody>
                  <a:tcPr marL="0" marR="0" marT="2540" marB="0">
                    <a:lnL w="12700">
                      <a:solidFill>
                        <a:srgbClr val="A6A6A6"/>
                      </a:solidFill>
                      <a:prstDash val="solid"/>
                    </a:lnL>
                    <a:lnR w="12700">
                      <a:solidFill>
                        <a:srgbClr val="A6A6A6"/>
                      </a:solidFill>
                      <a:prstDash val="solid"/>
                    </a:lnR>
                    <a:lnT w="12700">
                      <a:solidFill>
                        <a:srgbClr val="A6A6A6"/>
                      </a:solidFill>
                      <a:prstDash val="solid"/>
                    </a:lnT>
                    <a:lnB w="12700">
                      <a:solidFill>
                        <a:srgbClr val="A6A6A6"/>
                      </a:solidFill>
                      <a:prstDash val="solid"/>
                    </a:lnB>
                  </a:tcPr>
                </a:tc>
                <a:tc>
                  <a:txBody>
                    <a:bodyPr/>
                    <a:lstStyle/>
                    <a:p>
                      <a:pPr>
                        <a:lnSpc>
                          <a:spcPct val="100000"/>
                        </a:lnSpc>
                      </a:pPr>
                      <a:endParaRPr sz="1200">
                        <a:latin typeface="Times New Roman"/>
                        <a:cs typeface="Times New Roman"/>
                      </a:endParaRPr>
                    </a:p>
                  </a:txBody>
                  <a:tcPr marL="0" marR="0" marT="0" marB="0">
                    <a:lnL w="12700">
                      <a:solidFill>
                        <a:srgbClr val="A6A6A6"/>
                      </a:solidFill>
                      <a:prstDash val="solid"/>
                    </a:lnL>
                    <a:lnR w="12700">
                      <a:solidFill>
                        <a:srgbClr val="A6A6A6"/>
                      </a:solidFill>
                      <a:prstDash val="solid"/>
                    </a:lnR>
                    <a:lnT w="12700">
                      <a:solidFill>
                        <a:srgbClr val="A6A6A6"/>
                      </a:solidFill>
                      <a:prstDash val="solid"/>
                    </a:lnT>
                    <a:lnB w="12700">
                      <a:solidFill>
                        <a:srgbClr val="A6A6A6"/>
                      </a:solidFill>
                      <a:prstDash val="solid"/>
                    </a:lnB>
                  </a:tcPr>
                </a:tc>
                <a:tc>
                  <a:txBody>
                    <a:bodyPr/>
                    <a:lstStyle/>
                    <a:p>
                      <a:pPr>
                        <a:lnSpc>
                          <a:spcPct val="100000"/>
                        </a:lnSpc>
                        <a:spcBef>
                          <a:spcPts val="20"/>
                        </a:spcBef>
                      </a:pPr>
                      <a:endParaRPr sz="1450">
                        <a:latin typeface="Times New Roman"/>
                        <a:cs typeface="Times New Roman"/>
                      </a:endParaRPr>
                    </a:p>
                    <a:p>
                      <a:pPr marL="92075" marR="93345">
                        <a:lnSpc>
                          <a:spcPct val="100000"/>
                        </a:lnSpc>
                      </a:pPr>
                      <a:r>
                        <a:rPr sz="1000" u="sng" dirty="0">
                          <a:solidFill>
                            <a:srgbClr val="0462C1"/>
                          </a:solidFill>
                          <a:uFill>
                            <a:solidFill>
                              <a:srgbClr val="0462C1"/>
                            </a:solidFill>
                          </a:uFill>
                          <a:latin typeface="Calibri"/>
                          <a:cs typeface="Calibri"/>
                          <a:hlinkClick r:id="rId2"/>
                        </a:rPr>
                        <a:t>http</a:t>
                      </a:r>
                      <a:r>
                        <a:rPr sz="1000" u="sng" spc="-10" dirty="0">
                          <a:solidFill>
                            <a:srgbClr val="0462C1"/>
                          </a:solidFill>
                          <a:uFill>
                            <a:solidFill>
                              <a:srgbClr val="0462C1"/>
                            </a:solidFill>
                          </a:uFill>
                          <a:latin typeface="Calibri"/>
                          <a:cs typeface="Calibri"/>
                          <a:hlinkClick r:id="rId2"/>
                        </a:rPr>
                        <a:t>s</a:t>
                      </a:r>
                      <a:r>
                        <a:rPr sz="1000" u="sng" dirty="0">
                          <a:solidFill>
                            <a:srgbClr val="0462C1"/>
                          </a:solidFill>
                          <a:uFill>
                            <a:solidFill>
                              <a:srgbClr val="0462C1"/>
                            </a:solidFill>
                          </a:uFill>
                          <a:latin typeface="Calibri"/>
                          <a:cs typeface="Calibri"/>
                          <a:hlinkClick r:id="rId2"/>
                        </a:rPr>
                        <a:t>:</a:t>
                      </a:r>
                      <a:r>
                        <a:rPr sz="1000" u="sng" spc="-5" dirty="0">
                          <a:solidFill>
                            <a:srgbClr val="0462C1"/>
                          </a:solidFill>
                          <a:uFill>
                            <a:solidFill>
                              <a:srgbClr val="0462C1"/>
                            </a:solidFill>
                          </a:uFill>
                          <a:latin typeface="Calibri"/>
                          <a:cs typeface="Calibri"/>
                          <a:hlinkClick r:id="rId2"/>
                        </a:rPr>
                        <a:t>//</a:t>
                      </a:r>
                      <a:r>
                        <a:rPr sz="1000" u="sng" spc="-10" dirty="0">
                          <a:solidFill>
                            <a:srgbClr val="0462C1"/>
                          </a:solidFill>
                          <a:uFill>
                            <a:solidFill>
                              <a:srgbClr val="0462C1"/>
                            </a:solidFill>
                          </a:uFill>
                          <a:latin typeface="Calibri"/>
                          <a:cs typeface="Calibri"/>
                          <a:hlinkClick r:id="rId2"/>
                        </a:rPr>
                        <a:t>w</a:t>
                      </a:r>
                      <a:r>
                        <a:rPr sz="1000" u="sng" spc="-5" dirty="0">
                          <a:solidFill>
                            <a:srgbClr val="0462C1"/>
                          </a:solidFill>
                          <a:uFill>
                            <a:solidFill>
                              <a:srgbClr val="0462C1"/>
                            </a:solidFill>
                          </a:uFill>
                          <a:latin typeface="Calibri"/>
                          <a:cs typeface="Calibri"/>
                          <a:hlinkClick r:id="rId2"/>
                        </a:rPr>
                        <a:t>ww.l</a:t>
                      </a:r>
                      <a:r>
                        <a:rPr sz="1000" u="sng" dirty="0">
                          <a:solidFill>
                            <a:srgbClr val="0462C1"/>
                          </a:solidFill>
                          <a:uFill>
                            <a:solidFill>
                              <a:srgbClr val="0462C1"/>
                            </a:solidFill>
                          </a:uFill>
                          <a:latin typeface="Calibri"/>
                          <a:cs typeface="Calibri"/>
                          <a:hlinkClick r:id="rId2"/>
                        </a:rPr>
                        <a:t>o</a:t>
                      </a:r>
                      <a:r>
                        <a:rPr sz="1000" u="sng" spc="-5" dirty="0">
                          <a:solidFill>
                            <a:srgbClr val="0462C1"/>
                          </a:solidFill>
                          <a:uFill>
                            <a:solidFill>
                              <a:srgbClr val="0462C1"/>
                            </a:solidFill>
                          </a:uFill>
                          <a:latin typeface="Calibri"/>
                          <a:cs typeface="Calibri"/>
                          <a:hlinkClick r:id="rId2"/>
                        </a:rPr>
                        <a:t>we</a:t>
                      </a:r>
                      <a:r>
                        <a:rPr sz="1000" u="sng" spc="-10" dirty="0">
                          <a:solidFill>
                            <a:srgbClr val="0462C1"/>
                          </a:solidFill>
                          <a:uFill>
                            <a:solidFill>
                              <a:srgbClr val="0462C1"/>
                            </a:solidFill>
                          </a:uFill>
                          <a:latin typeface="Calibri"/>
                          <a:cs typeface="Calibri"/>
                          <a:hlinkClick r:id="rId2"/>
                        </a:rPr>
                        <a:t>s</a:t>
                      </a:r>
                      <a:r>
                        <a:rPr sz="1000" u="sng" spc="-5" dirty="0">
                          <a:solidFill>
                            <a:srgbClr val="0462C1"/>
                          </a:solidFill>
                          <a:uFill>
                            <a:solidFill>
                              <a:srgbClr val="0462C1"/>
                            </a:solidFill>
                          </a:uFill>
                          <a:latin typeface="Calibri"/>
                          <a:cs typeface="Calibri"/>
                          <a:hlinkClick r:id="rId2"/>
                        </a:rPr>
                        <a:t>.com/</a:t>
                      </a:r>
                      <a:r>
                        <a:rPr sz="1000" u="sng" dirty="0">
                          <a:solidFill>
                            <a:srgbClr val="0462C1"/>
                          </a:solidFill>
                          <a:uFill>
                            <a:solidFill>
                              <a:srgbClr val="0462C1"/>
                            </a:solidFill>
                          </a:uFill>
                          <a:latin typeface="Calibri"/>
                          <a:cs typeface="Calibri"/>
                          <a:hlinkClick r:id="rId2"/>
                        </a:rPr>
                        <a:t>pd</a:t>
                      </a:r>
                      <a:r>
                        <a:rPr sz="1000" u="sng" spc="-5" dirty="0">
                          <a:solidFill>
                            <a:srgbClr val="0462C1"/>
                          </a:solidFill>
                          <a:uFill>
                            <a:solidFill>
                              <a:srgbClr val="0462C1"/>
                            </a:solidFill>
                          </a:uFill>
                          <a:latin typeface="Calibri"/>
                          <a:cs typeface="Calibri"/>
                          <a:hlinkClick r:id="rId2"/>
                        </a:rPr>
                        <a:t>/L</a:t>
                      </a:r>
                      <a:r>
                        <a:rPr sz="1000" u="sng" spc="5" dirty="0">
                          <a:solidFill>
                            <a:srgbClr val="0462C1"/>
                          </a:solidFill>
                          <a:uFill>
                            <a:solidFill>
                              <a:srgbClr val="0462C1"/>
                            </a:solidFill>
                          </a:uFill>
                          <a:latin typeface="Calibri"/>
                          <a:cs typeface="Calibri"/>
                          <a:hlinkClick r:id="rId2"/>
                        </a:rPr>
                        <a:t>E</a:t>
                      </a:r>
                      <a:r>
                        <a:rPr sz="1000" u="sng" dirty="0">
                          <a:solidFill>
                            <a:srgbClr val="0462C1"/>
                          </a:solidFill>
                          <a:uFill>
                            <a:solidFill>
                              <a:srgbClr val="0462C1"/>
                            </a:solidFill>
                          </a:uFill>
                          <a:latin typeface="Calibri"/>
                          <a:cs typeface="Calibri"/>
                          <a:hlinkClick r:id="rId2"/>
                        </a:rPr>
                        <a:t>N</a:t>
                      </a:r>
                      <a:r>
                        <a:rPr sz="1000" u="sng" spc="-5" dirty="0">
                          <a:solidFill>
                            <a:srgbClr val="0462C1"/>
                          </a:solidFill>
                          <a:uFill>
                            <a:solidFill>
                              <a:srgbClr val="0462C1"/>
                            </a:solidFill>
                          </a:uFill>
                          <a:latin typeface="Calibri"/>
                          <a:cs typeface="Calibri"/>
                          <a:hlinkClick r:id="rId2"/>
                        </a:rPr>
                        <a:t>O</a:t>
                      </a:r>
                      <a:r>
                        <a:rPr sz="1000" u="sng" spc="5" dirty="0">
                          <a:solidFill>
                            <a:srgbClr val="0462C1"/>
                          </a:solidFill>
                          <a:uFill>
                            <a:solidFill>
                              <a:srgbClr val="0462C1"/>
                            </a:solidFill>
                          </a:uFill>
                          <a:latin typeface="Calibri"/>
                          <a:cs typeface="Calibri"/>
                          <a:hlinkClick r:id="rId2"/>
                        </a:rPr>
                        <a:t>X</a:t>
                      </a:r>
                      <a:r>
                        <a:rPr sz="1000" u="sng" spc="-5" dirty="0">
                          <a:solidFill>
                            <a:srgbClr val="0462C1"/>
                          </a:solidFill>
                          <a:uFill>
                            <a:solidFill>
                              <a:srgbClr val="0462C1"/>
                            </a:solidFill>
                          </a:uFill>
                          <a:latin typeface="Calibri"/>
                          <a:cs typeface="Calibri"/>
                          <a:hlinkClick r:id="rId2"/>
                        </a:rPr>
                        <a:t>-6-</a:t>
                      </a:r>
                      <a:r>
                        <a:rPr sz="1000" u="sng" dirty="0">
                          <a:solidFill>
                            <a:srgbClr val="0462C1"/>
                          </a:solidFill>
                          <a:uFill>
                            <a:solidFill>
                              <a:srgbClr val="0462C1"/>
                            </a:solidFill>
                          </a:uFill>
                          <a:latin typeface="Calibri"/>
                          <a:cs typeface="Calibri"/>
                          <a:hlinkClick r:id="rId2"/>
                        </a:rPr>
                        <a:t>Pi</a:t>
                      </a:r>
                      <a:r>
                        <a:rPr sz="1000" u="sng" spc="-5" dirty="0">
                          <a:solidFill>
                            <a:srgbClr val="0462C1"/>
                          </a:solidFill>
                          <a:uFill>
                            <a:solidFill>
                              <a:srgbClr val="0462C1"/>
                            </a:solidFill>
                          </a:uFill>
                          <a:latin typeface="Calibri"/>
                          <a:cs typeface="Calibri"/>
                          <a:hlinkClick r:id="rId2"/>
                        </a:rPr>
                        <a:t>e</a:t>
                      </a:r>
                      <a:r>
                        <a:rPr sz="1000" u="sng" spc="10" dirty="0">
                          <a:solidFill>
                            <a:srgbClr val="0462C1"/>
                          </a:solidFill>
                          <a:uFill>
                            <a:solidFill>
                              <a:srgbClr val="0462C1"/>
                            </a:solidFill>
                          </a:uFill>
                          <a:latin typeface="Calibri"/>
                          <a:cs typeface="Calibri"/>
                          <a:hlinkClick r:id="rId2"/>
                        </a:rPr>
                        <a:t>c</a:t>
                      </a:r>
                      <a:r>
                        <a:rPr sz="1000" u="sng" spc="-5" dirty="0">
                          <a:solidFill>
                            <a:srgbClr val="0462C1"/>
                          </a:solidFill>
                          <a:uFill>
                            <a:solidFill>
                              <a:srgbClr val="0462C1"/>
                            </a:solidFill>
                          </a:uFill>
                          <a:latin typeface="Calibri"/>
                          <a:cs typeface="Calibri"/>
                          <a:hlinkClick r:id="rId2"/>
                        </a:rPr>
                        <a:t>e</a:t>
                      </a:r>
                      <a:r>
                        <a:rPr sz="1000" u="sng" dirty="0">
                          <a:solidFill>
                            <a:srgbClr val="0462C1"/>
                          </a:solidFill>
                          <a:uFill>
                            <a:solidFill>
                              <a:srgbClr val="0462C1"/>
                            </a:solidFill>
                          </a:uFill>
                          <a:latin typeface="Calibri"/>
                          <a:cs typeface="Calibri"/>
                          <a:hlinkClick r:id="rId2"/>
                        </a:rPr>
                        <a:t>- </a:t>
                      </a:r>
                      <a:r>
                        <a:rPr sz="1000" dirty="0">
                          <a:solidFill>
                            <a:srgbClr val="0462C1"/>
                          </a:solidFill>
                          <a:latin typeface="Calibri"/>
                          <a:cs typeface="Calibri"/>
                          <a:hlinkClick r:id="rId2"/>
                        </a:rPr>
                        <a:t> </a:t>
                      </a:r>
                      <a:r>
                        <a:rPr sz="1000" u="sng" spc="-5" dirty="0">
                          <a:solidFill>
                            <a:srgbClr val="0462C1"/>
                          </a:solidFill>
                          <a:uFill>
                            <a:solidFill>
                              <a:srgbClr val="0462C1"/>
                            </a:solidFill>
                          </a:uFill>
                          <a:latin typeface="Calibri"/>
                          <a:cs typeface="Calibri"/>
                          <a:hlinkClick r:id="rId2"/>
                        </a:rPr>
                        <a:t>Plastic-Handle-Magnetic-Multi-Bit- </a:t>
                      </a:r>
                      <a:r>
                        <a:rPr sz="1000" dirty="0">
                          <a:solidFill>
                            <a:srgbClr val="0462C1"/>
                          </a:solidFill>
                          <a:latin typeface="Calibri"/>
                          <a:cs typeface="Calibri"/>
                          <a:hlinkClick r:id="rId2"/>
                        </a:rPr>
                        <a:t> </a:t>
                      </a:r>
                      <a:r>
                        <a:rPr sz="1000" u="sng" spc="-5" dirty="0">
                          <a:solidFill>
                            <a:srgbClr val="0462C1"/>
                          </a:solidFill>
                          <a:uFill>
                            <a:solidFill>
                              <a:srgbClr val="0462C1"/>
                            </a:solidFill>
                          </a:uFill>
                          <a:latin typeface="Calibri"/>
                          <a:cs typeface="Calibri"/>
                          <a:hlinkClick r:id="rId2"/>
                        </a:rPr>
                        <a:t>Screwdriver-Set/1000498761</a:t>
                      </a:r>
                      <a:endParaRPr sz="1000">
                        <a:latin typeface="Calibri"/>
                        <a:cs typeface="Calibri"/>
                      </a:endParaRPr>
                    </a:p>
                  </a:txBody>
                  <a:tcPr marL="0" marR="0" marT="2540" marB="0">
                    <a:lnL w="12700">
                      <a:solidFill>
                        <a:srgbClr val="A6A6A6"/>
                      </a:solidFill>
                      <a:prstDash val="solid"/>
                    </a:lnL>
                    <a:lnR w="12700">
                      <a:solidFill>
                        <a:srgbClr val="A6A6A6"/>
                      </a:solidFill>
                      <a:prstDash val="solid"/>
                    </a:lnR>
                    <a:lnT w="12700">
                      <a:solidFill>
                        <a:srgbClr val="A6A6A6"/>
                      </a:solidFill>
                      <a:prstDash val="solid"/>
                    </a:lnT>
                    <a:lnB w="12700">
                      <a:solidFill>
                        <a:srgbClr val="A6A6A6"/>
                      </a:solidFill>
                      <a:prstDash val="solid"/>
                    </a:lnB>
                  </a:tcPr>
                </a:tc>
                <a:extLst>
                  <a:ext uri="{0D108BD9-81ED-4DB2-BD59-A6C34878D82A}">
                    <a16:rowId xmlns:a16="http://schemas.microsoft.com/office/drawing/2014/main" val="10001"/>
                  </a:ext>
                </a:extLst>
              </a:tr>
              <a:tr h="1005839">
                <a:tc>
                  <a:txBody>
                    <a:bodyPr/>
                    <a:lstStyle/>
                    <a:p>
                      <a:pPr>
                        <a:lnSpc>
                          <a:spcPct val="100000"/>
                        </a:lnSpc>
                      </a:pPr>
                      <a:endParaRPr sz="1600">
                        <a:latin typeface="Times New Roman"/>
                        <a:cs typeface="Times New Roman"/>
                      </a:endParaRPr>
                    </a:p>
                    <a:p>
                      <a:pPr algn="ctr">
                        <a:lnSpc>
                          <a:spcPct val="100000"/>
                        </a:lnSpc>
                        <a:spcBef>
                          <a:spcPts val="1065"/>
                        </a:spcBef>
                      </a:pPr>
                      <a:r>
                        <a:rPr sz="1600" dirty="0">
                          <a:latin typeface="Calibri"/>
                          <a:cs typeface="Calibri"/>
                        </a:rPr>
                        <a:t>2</a:t>
                      </a:r>
                      <a:endParaRPr sz="1600">
                        <a:latin typeface="Calibri"/>
                        <a:cs typeface="Calibri"/>
                      </a:endParaRPr>
                    </a:p>
                  </a:txBody>
                  <a:tcPr marL="0" marR="0" marT="0" marB="0">
                    <a:lnL w="12700">
                      <a:solidFill>
                        <a:srgbClr val="A6A6A6"/>
                      </a:solidFill>
                      <a:prstDash val="solid"/>
                    </a:lnL>
                    <a:lnR w="12700">
                      <a:solidFill>
                        <a:srgbClr val="A6A6A6"/>
                      </a:solidFill>
                      <a:prstDash val="solid"/>
                    </a:lnR>
                    <a:lnT w="12700">
                      <a:solidFill>
                        <a:srgbClr val="A6A6A6"/>
                      </a:solidFill>
                      <a:prstDash val="solid"/>
                    </a:lnT>
                    <a:lnB w="12700">
                      <a:solidFill>
                        <a:srgbClr val="A6A6A6"/>
                      </a:solidFill>
                      <a:prstDash val="solid"/>
                    </a:lnB>
                  </a:tcPr>
                </a:tc>
                <a:tc>
                  <a:txBody>
                    <a:bodyPr/>
                    <a:lstStyle/>
                    <a:p>
                      <a:pPr>
                        <a:lnSpc>
                          <a:spcPct val="100000"/>
                        </a:lnSpc>
                      </a:pPr>
                      <a:endParaRPr sz="1600">
                        <a:latin typeface="Times New Roman"/>
                        <a:cs typeface="Times New Roman"/>
                      </a:endParaRPr>
                    </a:p>
                    <a:p>
                      <a:pPr marL="91440">
                        <a:lnSpc>
                          <a:spcPct val="100000"/>
                        </a:lnSpc>
                        <a:spcBef>
                          <a:spcPts val="1065"/>
                        </a:spcBef>
                      </a:pPr>
                      <a:r>
                        <a:rPr sz="1600" spc="-5" dirty="0">
                          <a:latin typeface="Calibri"/>
                          <a:cs typeface="Calibri"/>
                        </a:rPr>
                        <a:t>Bit</a:t>
                      </a:r>
                      <a:r>
                        <a:rPr sz="1600" spc="-30" dirty="0">
                          <a:latin typeface="Calibri"/>
                          <a:cs typeface="Calibri"/>
                        </a:rPr>
                        <a:t> </a:t>
                      </a:r>
                      <a:r>
                        <a:rPr sz="1600" spc="-10" dirty="0">
                          <a:latin typeface="Calibri"/>
                          <a:cs typeface="Calibri"/>
                        </a:rPr>
                        <a:t>adaptor</a:t>
                      </a:r>
                      <a:endParaRPr sz="1600">
                        <a:latin typeface="Calibri"/>
                        <a:cs typeface="Calibri"/>
                      </a:endParaRPr>
                    </a:p>
                  </a:txBody>
                  <a:tcPr marL="0" marR="0" marT="0" marB="0">
                    <a:lnL w="12700">
                      <a:solidFill>
                        <a:srgbClr val="A6A6A6"/>
                      </a:solidFill>
                      <a:prstDash val="solid"/>
                    </a:lnL>
                    <a:lnR w="12700">
                      <a:solidFill>
                        <a:srgbClr val="A6A6A6"/>
                      </a:solidFill>
                      <a:prstDash val="solid"/>
                    </a:lnR>
                    <a:lnT w="12700">
                      <a:solidFill>
                        <a:srgbClr val="A6A6A6"/>
                      </a:solidFill>
                      <a:prstDash val="solid"/>
                    </a:lnT>
                    <a:lnB w="12700">
                      <a:solidFill>
                        <a:srgbClr val="A6A6A6"/>
                      </a:solidFill>
                      <a:prstDash val="solid"/>
                    </a:lnB>
                  </a:tcPr>
                </a:tc>
                <a:tc>
                  <a:txBody>
                    <a:bodyPr/>
                    <a:lstStyle/>
                    <a:p>
                      <a:pPr>
                        <a:lnSpc>
                          <a:spcPct val="100000"/>
                        </a:lnSpc>
                      </a:pPr>
                      <a:endParaRPr sz="1600">
                        <a:latin typeface="Times New Roman"/>
                        <a:cs typeface="Times New Roman"/>
                      </a:endParaRPr>
                    </a:p>
                    <a:p>
                      <a:pPr algn="ctr">
                        <a:lnSpc>
                          <a:spcPct val="100000"/>
                        </a:lnSpc>
                        <a:spcBef>
                          <a:spcPts val="1065"/>
                        </a:spcBef>
                      </a:pPr>
                      <a:r>
                        <a:rPr sz="1600" spc="-5" dirty="0">
                          <a:latin typeface="Calibri"/>
                          <a:cs typeface="Calibri"/>
                        </a:rPr>
                        <a:t>1</a:t>
                      </a:r>
                      <a:r>
                        <a:rPr sz="1600" spc="-35" dirty="0">
                          <a:latin typeface="Calibri"/>
                          <a:cs typeface="Calibri"/>
                        </a:rPr>
                        <a:t> </a:t>
                      </a:r>
                      <a:r>
                        <a:rPr sz="1600" spc="-5" dirty="0">
                          <a:latin typeface="Calibri"/>
                          <a:cs typeface="Calibri"/>
                        </a:rPr>
                        <a:t>Nos.</a:t>
                      </a:r>
                      <a:endParaRPr sz="1600">
                        <a:latin typeface="Calibri"/>
                        <a:cs typeface="Calibri"/>
                      </a:endParaRPr>
                    </a:p>
                  </a:txBody>
                  <a:tcPr marL="0" marR="0" marT="0" marB="0">
                    <a:lnL w="12700">
                      <a:solidFill>
                        <a:srgbClr val="A6A6A6"/>
                      </a:solidFill>
                      <a:prstDash val="solid"/>
                    </a:lnL>
                    <a:lnR w="12700">
                      <a:solidFill>
                        <a:srgbClr val="A6A6A6"/>
                      </a:solidFill>
                      <a:prstDash val="solid"/>
                    </a:lnR>
                    <a:lnT w="12700">
                      <a:solidFill>
                        <a:srgbClr val="A6A6A6"/>
                      </a:solidFill>
                      <a:prstDash val="solid"/>
                    </a:lnT>
                    <a:lnB w="12700">
                      <a:solidFill>
                        <a:srgbClr val="A6A6A6"/>
                      </a:solidFill>
                      <a:prstDash val="solid"/>
                    </a:lnB>
                  </a:tcPr>
                </a:tc>
                <a:tc>
                  <a:txBody>
                    <a:bodyPr/>
                    <a:lstStyle/>
                    <a:p>
                      <a:pPr>
                        <a:lnSpc>
                          <a:spcPct val="100000"/>
                        </a:lnSpc>
                      </a:pPr>
                      <a:endParaRPr sz="1200">
                        <a:latin typeface="Times New Roman"/>
                        <a:cs typeface="Times New Roman"/>
                      </a:endParaRPr>
                    </a:p>
                  </a:txBody>
                  <a:tcPr marL="0" marR="0" marT="0" marB="0">
                    <a:lnL w="12700">
                      <a:solidFill>
                        <a:srgbClr val="A6A6A6"/>
                      </a:solidFill>
                      <a:prstDash val="solid"/>
                    </a:lnL>
                    <a:lnR w="12700">
                      <a:solidFill>
                        <a:srgbClr val="A6A6A6"/>
                      </a:solidFill>
                      <a:prstDash val="solid"/>
                    </a:lnR>
                    <a:lnT w="12700">
                      <a:solidFill>
                        <a:srgbClr val="A6A6A6"/>
                      </a:solidFill>
                      <a:prstDash val="solid"/>
                    </a:lnT>
                    <a:lnB w="12700">
                      <a:solidFill>
                        <a:srgbClr val="A6A6A6"/>
                      </a:solidFill>
                      <a:prstDash val="solid"/>
                    </a:lnB>
                  </a:tcPr>
                </a:tc>
                <a:tc>
                  <a:txBody>
                    <a:bodyPr/>
                    <a:lstStyle/>
                    <a:p>
                      <a:pPr marL="92075" marR="120014">
                        <a:lnSpc>
                          <a:spcPct val="100000"/>
                        </a:lnSpc>
                        <a:spcBef>
                          <a:spcPts val="300"/>
                        </a:spcBef>
                      </a:pPr>
                      <a:r>
                        <a:rPr sz="1000" u="sng" spc="-5" dirty="0">
                          <a:solidFill>
                            <a:srgbClr val="0462C1"/>
                          </a:solidFill>
                          <a:uFill>
                            <a:solidFill>
                              <a:srgbClr val="0462C1"/>
                            </a:solidFill>
                          </a:uFill>
                          <a:latin typeface="Calibri"/>
                          <a:cs typeface="Calibri"/>
                          <a:hlinkClick r:id="rId3"/>
                        </a:rPr>
                        <a:t>https://www.amazon.com/uxcell-4-Inch- </a:t>
                      </a:r>
                      <a:r>
                        <a:rPr sz="1000" dirty="0">
                          <a:solidFill>
                            <a:srgbClr val="0462C1"/>
                          </a:solidFill>
                          <a:latin typeface="Calibri"/>
                          <a:cs typeface="Calibri"/>
                          <a:hlinkClick r:id="rId3"/>
                        </a:rPr>
                        <a:t> </a:t>
                      </a:r>
                      <a:r>
                        <a:rPr sz="1000" u="sng" spc="-10" dirty="0">
                          <a:solidFill>
                            <a:srgbClr val="0462C1"/>
                          </a:solidFill>
                          <a:uFill>
                            <a:solidFill>
                              <a:srgbClr val="0462C1"/>
                            </a:solidFill>
                          </a:uFill>
                          <a:latin typeface="Calibri"/>
                          <a:cs typeface="Calibri"/>
                          <a:hlinkClick r:id="rId3"/>
                        </a:rPr>
                        <a:t>Drive-Socket- </a:t>
                      </a:r>
                      <a:r>
                        <a:rPr sz="1000" spc="-5" dirty="0">
                          <a:solidFill>
                            <a:srgbClr val="0462C1"/>
                          </a:solidFill>
                          <a:latin typeface="Calibri"/>
                          <a:cs typeface="Calibri"/>
                          <a:hlinkClick r:id="rId3"/>
                        </a:rPr>
                        <a:t> </a:t>
                      </a:r>
                      <a:r>
                        <a:rPr sz="1000" u="sng" spc="-5" dirty="0">
                          <a:solidFill>
                            <a:srgbClr val="0462C1"/>
                          </a:solidFill>
                          <a:uFill>
                            <a:solidFill>
                              <a:srgbClr val="0462C1"/>
                            </a:solidFill>
                          </a:uFill>
                          <a:latin typeface="Calibri"/>
                          <a:cs typeface="Calibri"/>
                          <a:hlinkClick r:id="rId3"/>
                        </a:rPr>
                        <a:t>Steel/dp/B07BHFWKDK/ref=sr_1_11?dchild</a:t>
                      </a:r>
                      <a:endParaRPr sz="1000">
                        <a:latin typeface="Calibri"/>
                        <a:cs typeface="Calibri"/>
                      </a:endParaRPr>
                    </a:p>
                    <a:p>
                      <a:pPr marL="92075" marR="118745">
                        <a:lnSpc>
                          <a:spcPct val="100000"/>
                        </a:lnSpc>
                      </a:pPr>
                      <a:r>
                        <a:rPr sz="1000" u="sng" spc="-5" dirty="0">
                          <a:solidFill>
                            <a:srgbClr val="0462C1"/>
                          </a:solidFill>
                          <a:uFill>
                            <a:solidFill>
                              <a:srgbClr val="0462C1"/>
                            </a:solidFill>
                          </a:uFill>
                          <a:latin typeface="Calibri"/>
                          <a:cs typeface="Calibri"/>
                          <a:hlinkClick r:id="rId3"/>
                        </a:rPr>
                        <a:t>=1&amp;keywords=1%2F4- </a:t>
                      </a:r>
                      <a:r>
                        <a:rPr sz="1000" dirty="0">
                          <a:solidFill>
                            <a:srgbClr val="0462C1"/>
                          </a:solidFill>
                          <a:latin typeface="Calibri"/>
                          <a:cs typeface="Calibri"/>
                          <a:hlinkClick r:id="rId3"/>
                        </a:rPr>
                        <a:t> </a:t>
                      </a:r>
                      <a:r>
                        <a:rPr sz="1000" u="sng" spc="-5" dirty="0">
                          <a:solidFill>
                            <a:srgbClr val="0462C1"/>
                          </a:solidFill>
                          <a:uFill>
                            <a:solidFill>
                              <a:srgbClr val="0462C1"/>
                            </a:solidFill>
                          </a:uFill>
                          <a:latin typeface="Calibri"/>
                          <a:cs typeface="Calibri"/>
                          <a:hlinkClick r:id="rId3"/>
                        </a:rPr>
                        <a:t>Inch+Drive+8mm+Hex+Bit+Socket&amp;qid=159 </a:t>
                      </a:r>
                      <a:r>
                        <a:rPr sz="1000" spc="-215" dirty="0">
                          <a:solidFill>
                            <a:srgbClr val="0462C1"/>
                          </a:solidFill>
                          <a:latin typeface="Calibri"/>
                          <a:cs typeface="Calibri"/>
                          <a:hlinkClick r:id="rId3"/>
                        </a:rPr>
                        <a:t> </a:t>
                      </a:r>
                      <a:r>
                        <a:rPr sz="1000" u="sng" spc="-5" dirty="0">
                          <a:solidFill>
                            <a:srgbClr val="0462C1"/>
                          </a:solidFill>
                          <a:uFill>
                            <a:solidFill>
                              <a:srgbClr val="0462C1"/>
                            </a:solidFill>
                          </a:uFill>
                          <a:latin typeface="Calibri"/>
                          <a:cs typeface="Calibri"/>
                          <a:hlinkClick r:id="rId3"/>
                        </a:rPr>
                        <a:t>4815613&amp;sr=8-11</a:t>
                      </a:r>
                      <a:endParaRPr sz="1000">
                        <a:latin typeface="Calibri"/>
                        <a:cs typeface="Calibri"/>
                      </a:endParaRPr>
                    </a:p>
                  </a:txBody>
                  <a:tcPr marL="0" marR="0" marT="38100" marB="0">
                    <a:lnL w="12700">
                      <a:solidFill>
                        <a:srgbClr val="A6A6A6"/>
                      </a:solidFill>
                      <a:prstDash val="solid"/>
                    </a:lnL>
                    <a:lnR w="12700">
                      <a:solidFill>
                        <a:srgbClr val="A6A6A6"/>
                      </a:solidFill>
                      <a:prstDash val="solid"/>
                    </a:lnR>
                    <a:lnT w="12700">
                      <a:solidFill>
                        <a:srgbClr val="A6A6A6"/>
                      </a:solidFill>
                      <a:prstDash val="solid"/>
                    </a:lnT>
                    <a:lnB w="12700">
                      <a:solidFill>
                        <a:srgbClr val="A6A6A6"/>
                      </a:solidFill>
                      <a:prstDash val="solid"/>
                    </a:lnB>
                  </a:tcPr>
                </a:tc>
                <a:extLst>
                  <a:ext uri="{0D108BD9-81ED-4DB2-BD59-A6C34878D82A}">
                    <a16:rowId xmlns:a16="http://schemas.microsoft.com/office/drawing/2014/main" val="10002"/>
                  </a:ext>
                </a:extLst>
              </a:tr>
              <a:tr h="901445">
                <a:tc>
                  <a:txBody>
                    <a:bodyPr/>
                    <a:lstStyle/>
                    <a:p>
                      <a:pPr>
                        <a:lnSpc>
                          <a:spcPct val="100000"/>
                        </a:lnSpc>
                        <a:spcBef>
                          <a:spcPts val="25"/>
                        </a:spcBef>
                      </a:pPr>
                      <a:endParaRPr sz="2150">
                        <a:latin typeface="Times New Roman"/>
                        <a:cs typeface="Times New Roman"/>
                      </a:endParaRPr>
                    </a:p>
                    <a:p>
                      <a:pPr algn="ctr">
                        <a:lnSpc>
                          <a:spcPct val="100000"/>
                        </a:lnSpc>
                      </a:pPr>
                      <a:r>
                        <a:rPr sz="1600" dirty="0">
                          <a:latin typeface="Calibri"/>
                          <a:cs typeface="Calibri"/>
                        </a:rPr>
                        <a:t>3</a:t>
                      </a:r>
                      <a:endParaRPr sz="1600">
                        <a:latin typeface="Calibri"/>
                        <a:cs typeface="Calibri"/>
                      </a:endParaRPr>
                    </a:p>
                  </a:txBody>
                  <a:tcPr marL="0" marR="0" marT="3175" marB="0">
                    <a:lnL w="12700">
                      <a:solidFill>
                        <a:srgbClr val="A6A6A6"/>
                      </a:solidFill>
                      <a:prstDash val="solid"/>
                    </a:lnL>
                    <a:lnR w="12700">
                      <a:solidFill>
                        <a:srgbClr val="A6A6A6"/>
                      </a:solidFill>
                      <a:prstDash val="solid"/>
                    </a:lnR>
                    <a:lnT w="12700">
                      <a:solidFill>
                        <a:srgbClr val="A6A6A6"/>
                      </a:solidFill>
                      <a:prstDash val="solid"/>
                    </a:lnT>
                    <a:lnB w="12700">
                      <a:solidFill>
                        <a:srgbClr val="A6A6A6"/>
                      </a:solidFill>
                      <a:prstDash val="solid"/>
                    </a:lnB>
                  </a:tcPr>
                </a:tc>
                <a:tc>
                  <a:txBody>
                    <a:bodyPr/>
                    <a:lstStyle/>
                    <a:p>
                      <a:pPr>
                        <a:lnSpc>
                          <a:spcPct val="100000"/>
                        </a:lnSpc>
                        <a:spcBef>
                          <a:spcPts val="25"/>
                        </a:spcBef>
                      </a:pPr>
                      <a:endParaRPr sz="2150" dirty="0">
                        <a:latin typeface="Times New Roman"/>
                        <a:cs typeface="Times New Roman"/>
                      </a:endParaRPr>
                    </a:p>
                    <a:p>
                      <a:pPr marL="91440">
                        <a:lnSpc>
                          <a:spcPct val="100000"/>
                        </a:lnSpc>
                      </a:pPr>
                      <a:r>
                        <a:rPr sz="1600" spc="-15" dirty="0">
                          <a:latin typeface="Calibri"/>
                          <a:cs typeface="Calibri"/>
                        </a:rPr>
                        <a:t>Hex </a:t>
                      </a:r>
                      <a:r>
                        <a:rPr sz="1600" spc="-10" dirty="0">
                          <a:latin typeface="Calibri"/>
                          <a:cs typeface="Calibri"/>
                        </a:rPr>
                        <a:t>Metric </a:t>
                      </a:r>
                      <a:r>
                        <a:rPr sz="1600" spc="-5" dirty="0">
                          <a:latin typeface="Calibri"/>
                          <a:cs typeface="Calibri"/>
                        </a:rPr>
                        <a:t>M3</a:t>
                      </a:r>
                      <a:r>
                        <a:rPr lang="en-US" sz="1600" spc="-5" dirty="0">
                          <a:latin typeface="Calibri"/>
                          <a:cs typeface="Calibri"/>
                        </a:rPr>
                        <a:t>,</a:t>
                      </a:r>
                      <a:r>
                        <a:rPr sz="1600" spc="-5" dirty="0">
                          <a:latin typeface="Calibri"/>
                          <a:cs typeface="Calibri"/>
                        </a:rPr>
                        <a:t> bit</a:t>
                      </a:r>
                      <a:endParaRPr sz="1600" dirty="0">
                        <a:latin typeface="Calibri"/>
                        <a:cs typeface="Calibri"/>
                      </a:endParaRPr>
                    </a:p>
                  </a:txBody>
                  <a:tcPr marL="0" marR="0" marT="3175" marB="0">
                    <a:lnL w="12700">
                      <a:solidFill>
                        <a:srgbClr val="A6A6A6"/>
                      </a:solidFill>
                      <a:prstDash val="solid"/>
                    </a:lnL>
                    <a:lnR w="12700">
                      <a:solidFill>
                        <a:srgbClr val="A6A6A6"/>
                      </a:solidFill>
                      <a:prstDash val="solid"/>
                    </a:lnR>
                    <a:lnT w="12700">
                      <a:solidFill>
                        <a:srgbClr val="A6A6A6"/>
                      </a:solidFill>
                      <a:prstDash val="solid"/>
                    </a:lnT>
                    <a:lnB w="12700">
                      <a:solidFill>
                        <a:srgbClr val="A6A6A6"/>
                      </a:solidFill>
                      <a:prstDash val="solid"/>
                    </a:lnB>
                  </a:tcPr>
                </a:tc>
                <a:tc>
                  <a:txBody>
                    <a:bodyPr/>
                    <a:lstStyle/>
                    <a:p>
                      <a:pPr>
                        <a:lnSpc>
                          <a:spcPct val="100000"/>
                        </a:lnSpc>
                        <a:spcBef>
                          <a:spcPts val="25"/>
                        </a:spcBef>
                      </a:pPr>
                      <a:endParaRPr sz="2150">
                        <a:latin typeface="Times New Roman"/>
                        <a:cs typeface="Times New Roman"/>
                      </a:endParaRPr>
                    </a:p>
                    <a:p>
                      <a:pPr algn="ctr">
                        <a:lnSpc>
                          <a:spcPct val="100000"/>
                        </a:lnSpc>
                      </a:pPr>
                      <a:r>
                        <a:rPr sz="1600" spc="-5" dirty="0">
                          <a:latin typeface="Calibri"/>
                          <a:cs typeface="Calibri"/>
                        </a:rPr>
                        <a:t>1</a:t>
                      </a:r>
                      <a:r>
                        <a:rPr sz="1600" spc="-35" dirty="0">
                          <a:latin typeface="Calibri"/>
                          <a:cs typeface="Calibri"/>
                        </a:rPr>
                        <a:t> </a:t>
                      </a:r>
                      <a:r>
                        <a:rPr sz="1600" spc="-5" dirty="0">
                          <a:latin typeface="Calibri"/>
                          <a:cs typeface="Calibri"/>
                        </a:rPr>
                        <a:t>Nos.</a:t>
                      </a:r>
                      <a:endParaRPr sz="1600">
                        <a:latin typeface="Calibri"/>
                        <a:cs typeface="Calibri"/>
                      </a:endParaRPr>
                    </a:p>
                  </a:txBody>
                  <a:tcPr marL="0" marR="0" marT="3175" marB="0">
                    <a:lnL w="12700">
                      <a:solidFill>
                        <a:srgbClr val="A6A6A6"/>
                      </a:solidFill>
                      <a:prstDash val="solid"/>
                    </a:lnL>
                    <a:lnR w="12700">
                      <a:solidFill>
                        <a:srgbClr val="A6A6A6"/>
                      </a:solidFill>
                      <a:prstDash val="solid"/>
                    </a:lnR>
                    <a:lnT w="12700">
                      <a:solidFill>
                        <a:srgbClr val="A6A6A6"/>
                      </a:solidFill>
                      <a:prstDash val="solid"/>
                    </a:lnT>
                    <a:lnB w="12700">
                      <a:solidFill>
                        <a:srgbClr val="A6A6A6"/>
                      </a:solidFill>
                      <a:prstDash val="solid"/>
                    </a:lnB>
                  </a:tcPr>
                </a:tc>
                <a:tc>
                  <a:txBody>
                    <a:bodyPr/>
                    <a:lstStyle/>
                    <a:p>
                      <a:pPr>
                        <a:lnSpc>
                          <a:spcPct val="100000"/>
                        </a:lnSpc>
                      </a:pPr>
                      <a:endParaRPr sz="1200">
                        <a:latin typeface="Times New Roman"/>
                        <a:cs typeface="Times New Roman"/>
                      </a:endParaRPr>
                    </a:p>
                  </a:txBody>
                  <a:tcPr marL="0" marR="0" marT="0" marB="0">
                    <a:lnL w="12700">
                      <a:solidFill>
                        <a:srgbClr val="A6A6A6"/>
                      </a:solidFill>
                      <a:prstDash val="solid"/>
                    </a:lnL>
                    <a:lnR w="12700">
                      <a:solidFill>
                        <a:srgbClr val="A6A6A6"/>
                      </a:solidFill>
                      <a:prstDash val="solid"/>
                    </a:lnR>
                    <a:lnT w="12700">
                      <a:solidFill>
                        <a:srgbClr val="A6A6A6"/>
                      </a:solidFill>
                      <a:prstDash val="solid"/>
                    </a:lnT>
                    <a:lnB w="12700">
                      <a:solidFill>
                        <a:srgbClr val="A6A6A6"/>
                      </a:solidFill>
                      <a:prstDash val="solid"/>
                    </a:lnB>
                  </a:tcPr>
                </a:tc>
                <a:tc>
                  <a:txBody>
                    <a:bodyPr/>
                    <a:lstStyle/>
                    <a:p>
                      <a:pPr marL="92075" marR="116205">
                        <a:lnSpc>
                          <a:spcPct val="100000"/>
                        </a:lnSpc>
                        <a:spcBef>
                          <a:spcPts val="490"/>
                        </a:spcBef>
                      </a:pPr>
                      <a:r>
                        <a:rPr sz="1000" u="sng" spc="-5" dirty="0">
                          <a:solidFill>
                            <a:srgbClr val="0462C1"/>
                          </a:solidFill>
                          <a:uFill>
                            <a:solidFill>
                              <a:srgbClr val="0462C1"/>
                            </a:solidFill>
                          </a:uFill>
                          <a:latin typeface="Calibri"/>
                          <a:cs typeface="Calibri"/>
                          <a:hlinkClick r:id="rId4"/>
                        </a:rPr>
                        <a:t>https://www.amazon.com/Wiha-71397- </a:t>
                      </a:r>
                      <a:r>
                        <a:rPr sz="1000" dirty="0">
                          <a:solidFill>
                            <a:srgbClr val="0462C1"/>
                          </a:solidFill>
                          <a:latin typeface="Calibri"/>
                          <a:cs typeface="Calibri"/>
                          <a:hlinkClick r:id="rId4"/>
                        </a:rPr>
                        <a:t> </a:t>
                      </a:r>
                      <a:r>
                        <a:rPr sz="1000" u="sng" spc="-5" dirty="0">
                          <a:solidFill>
                            <a:srgbClr val="0462C1"/>
                          </a:solidFill>
                          <a:uFill>
                            <a:solidFill>
                              <a:srgbClr val="0462C1"/>
                            </a:solidFill>
                          </a:uFill>
                          <a:latin typeface="Calibri"/>
                          <a:cs typeface="Calibri"/>
                          <a:hlinkClick r:id="rId4"/>
                        </a:rPr>
                        <a:t>Metric-Insert-6- </a:t>
                      </a:r>
                      <a:r>
                        <a:rPr sz="1000" dirty="0">
                          <a:solidFill>
                            <a:srgbClr val="0462C1"/>
                          </a:solidFill>
                          <a:latin typeface="Calibri"/>
                          <a:cs typeface="Calibri"/>
                          <a:hlinkClick r:id="rId4"/>
                        </a:rPr>
                        <a:t> </a:t>
                      </a:r>
                      <a:r>
                        <a:rPr sz="1000" u="sng" spc="-5" dirty="0">
                          <a:solidFill>
                            <a:srgbClr val="0462C1"/>
                          </a:solidFill>
                          <a:uFill>
                            <a:solidFill>
                              <a:srgbClr val="0462C1"/>
                            </a:solidFill>
                          </a:uFill>
                          <a:latin typeface="Calibri"/>
                          <a:cs typeface="Calibri"/>
                          <a:hlinkClick r:id="rId4"/>
                        </a:rPr>
                        <a:t>Piece/dp/B0084B7S70/ref=sr_1_4?dchild=1 </a:t>
                      </a:r>
                      <a:r>
                        <a:rPr sz="1000" spc="-215" dirty="0">
                          <a:solidFill>
                            <a:srgbClr val="0462C1"/>
                          </a:solidFill>
                          <a:latin typeface="Calibri"/>
                          <a:cs typeface="Calibri"/>
                          <a:hlinkClick r:id="rId4"/>
                        </a:rPr>
                        <a:t> </a:t>
                      </a:r>
                      <a:r>
                        <a:rPr sz="1000" u="sng" spc="-5" dirty="0">
                          <a:solidFill>
                            <a:srgbClr val="0462C1"/>
                          </a:solidFill>
                          <a:uFill>
                            <a:solidFill>
                              <a:srgbClr val="0462C1"/>
                            </a:solidFill>
                          </a:uFill>
                          <a:latin typeface="Calibri"/>
                          <a:cs typeface="Calibri"/>
                          <a:hlinkClick r:id="rId4"/>
                        </a:rPr>
                        <a:t>&amp;keywords=hex%2Bbits%2Bmetric&amp;qid=15 </a:t>
                      </a:r>
                      <a:r>
                        <a:rPr sz="1000" dirty="0">
                          <a:solidFill>
                            <a:srgbClr val="0462C1"/>
                          </a:solidFill>
                          <a:latin typeface="Calibri"/>
                          <a:cs typeface="Calibri"/>
                          <a:hlinkClick r:id="rId4"/>
                        </a:rPr>
                        <a:t> </a:t>
                      </a:r>
                      <a:r>
                        <a:rPr sz="1000" u="sng" spc="-5" dirty="0">
                          <a:solidFill>
                            <a:srgbClr val="0462C1"/>
                          </a:solidFill>
                          <a:uFill>
                            <a:solidFill>
                              <a:srgbClr val="0462C1"/>
                            </a:solidFill>
                          </a:uFill>
                          <a:latin typeface="Calibri"/>
                          <a:cs typeface="Calibri"/>
                          <a:hlinkClick r:id="rId4"/>
                        </a:rPr>
                        <a:t>94814886&amp;sr=8-4&amp;th=1</a:t>
                      </a:r>
                      <a:endParaRPr sz="1000">
                        <a:latin typeface="Calibri"/>
                        <a:cs typeface="Calibri"/>
                      </a:endParaRPr>
                    </a:p>
                  </a:txBody>
                  <a:tcPr marL="0" marR="0" marT="62230" marB="0">
                    <a:lnL w="12700">
                      <a:solidFill>
                        <a:srgbClr val="A6A6A6"/>
                      </a:solidFill>
                      <a:prstDash val="solid"/>
                    </a:lnL>
                    <a:lnR w="12700">
                      <a:solidFill>
                        <a:srgbClr val="A6A6A6"/>
                      </a:solidFill>
                      <a:prstDash val="solid"/>
                    </a:lnR>
                    <a:lnT w="12700">
                      <a:solidFill>
                        <a:srgbClr val="A6A6A6"/>
                      </a:solidFill>
                      <a:prstDash val="solid"/>
                    </a:lnT>
                    <a:lnB w="12700">
                      <a:solidFill>
                        <a:srgbClr val="A6A6A6"/>
                      </a:solidFill>
                      <a:prstDash val="solid"/>
                    </a:lnB>
                  </a:tcPr>
                </a:tc>
                <a:extLst>
                  <a:ext uri="{0D108BD9-81ED-4DB2-BD59-A6C34878D82A}">
                    <a16:rowId xmlns:a16="http://schemas.microsoft.com/office/drawing/2014/main" val="10003"/>
                  </a:ext>
                </a:extLst>
              </a:tr>
              <a:tr h="1270647">
                <a:tc>
                  <a:txBody>
                    <a:bodyPr/>
                    <a:lstStyle/>
                    <a:p>
                      <a:pPr>
                        <a:lnSpc>
                          <a:spcPct val="100000"/>
                        </a:lnSpc>
                      </a:pPr>
                      <a:endParaRPr sz="1600" dirty="0">
                        <a:latin typeface="Times New Roman"/>
                        <a:cs typeface="Times New Roman"/>
                      </a:endParaRPr>
                    </a:p>
                    <a:p>
                      <a:pPr>
                        <a:lnSpc>
                          <a:spcPct val="100000"/>
                        </a:lnSpc>
                        <a:spcBef>
                          <a:spcPts val="40"/>
                        </a:spcBef>
                      </a:pPr>
                      <a:endParaRPr sz="1800" dirty="0">
                        <a:latin typeface="Times New Roman"/>
                        <a:cs typeface="Times New Roman"/>
                      </a:endParaRPr>
                    </a:p>
                    <a:p>
                      <a:pPr algn="ctr">
                        <a:lnSpc>
                          <a:spcPct val="100000"/>
                        </a:lnSpc>
                      </a:pPr>
                      <a:r>
                        <a:rPr lang="en-US" sz="1600" dirty="0">
                          <a:latin typeface="Calibri"/>
                          <a:cs typeface="Calibri"/>
                        </a:rPr>
                        <a:t>4</a:t>
                      </a:r>
                      <a:endParaRPr sz="1600" dirty="0">
                        <a:latin typeface="Calibri"/>
                        <a:cs typeface="Calibri"/>
                      </a:endParaRPr>
                    </a:p>
                  </a:txBody>
                  <a:tcPr marL="0" marR="0" marT="0" marB="0">
                    <a:lnL w="12700">
                      <a:solidFill>
                        <a:srgbClr val="A6A6A6"/>
                      </a:solidFill>
                      <a:prstDash val="solid"/>
                    </a:lnL>
                    <a:lnR w="12700" cap="flat" cmpd="sng" algn="ctr">
                      <a:solidFill>
                        <a:srgbClr val="A6A6A6"/>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tcPr>
                </a:tc>
                <a:tc>
                  <a:txBody>
                    <a:bodyPr/>
                    <a:lstStyle/>
                    <a:p>
                      <a:pPr>
                        <a:lnSpc>
                          <a:spcPct val="100000"/>
                        </a:lnSpc>
                      </a:pPr>
                      <a:endParaRPr sz="1600" dirty="0">
                        <a:latin typeface="Times New Roman"/>
                        <a:cs typeface="Times New Roman"/>
                      </a:endParaRPr>
                    </a:p>
                    <a:p>
                      <a:pPr>
                        <a:lnSpc>
                          <a:spcPct val="100000"/>
                        </a:lnSpc>
                        <a:spcBef>
                          <a:spcPts val="40"/>
                        </a:spcBef>
                      </a:pPr>
                      <a:endParaRPr sz="1800" dirty="0">
                        <a:latin typeface="Times New Roman"/>
                        <a:cs typeface="Times New Roman"/>
                      </a:endParaRPr>
                    </a:p>
                    <a:p>
                      <a:pPr marL="91440">
                        <a:lnSpc>
                          <a:spcPct val="100000"/>
                        </a:lnSpc>
                      </a:pPr>
                      <a:r>
                        <a:rPr sz="1600" spc="-10" dirty="0">
                          <a:latin typeface="Calibri"/>
                          <a:cs typeface="Calibri"/>
                        </a:rPr>
                        <a:t>Gloves</a:t>
                      </a:r>
                      <a:endParaRPr sz="1600" dirty="0">
                        <a:latin typeface="Calibri"/>
                        <a:cs typeface="Calibri"/>
                      </a:endParaRPr>
                    </a:p>
                  </a:txBody>
                  <a:tcPr marL="0" marR="0" marT="0" marB="0">
                    <a:lnL w="12700" cap="flat" cmpd="sng" algn="ctr">
                      <a:solidFill>
                        <a:srgbClr val="A6A6A6"/>
                      </a:solidFill>
                      <a:prstDash val="solid"/>
                      <a:round/>
                      <a:headEnd type="none" w="med" len="med"/>
                      <a:tailEnd type="none" w="med" len="med"/>
                    </a:lnL>
                    <a:lnR w="12700" cap="flat" cmpd="sng" algn="ctr">
                      <a:solidFill>
                        <a:srgbClr val="A6A6A6"/>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tcPr>
                </a:tc>
                <a:tc>
                  <a:txBody>
                    <a:bodyPr/>
                    <a:lstStyle/>
                    <a:p>
                      <a:pPr>
                        <a:lnSpc>
                          <a:spcPct val="100000"/>
                        </a:lnSpc>
                      </a:pPr>
                      <a:endParaRPr sz="1600">
                        <a:latin typeface="Times New Roman"/>
                        <a:cs typeface="Times New Roman"/>
                      </a:endParaRPr>
                    </a:p>
                    <a:p>
                      <a:pPr>
                        <a:lnSpc>
                          <a:spcPct val="100000"/>
                        </a:lnSpc>
                        <a:spcBef>
                          <a:spcPts val="40"/>
                        </a:spcBef>
                      </a:pPr>
                      <a:endParaRPr sz="1800">
                        <a:latin typeface="Times New Roman"/>
                        <a:cs typeface="Times New Roman"/>
                      </a:endParaRPr>
                    </a:p>
                    <a:p>
                      <a:pPr algn="ctr">
                        <a:lnSpc>
                          <a:spcPct val="100000"/>
                        </a:lnSpc>
                      </a:pPr>
                      <a:r>
                        <a:rPr sz="1600" spc="-5" dirty="0">
                          <a:latin typeface="Calibri"/>
                          <a:cs typeface="Calibri"/>
                        </a:rPr>
                        <a:t>1</a:t>
                      </a:r>
                      <a:r>
                        <a:rPr sz="1600" spc="-35" dirty="0">
                          <a:latin typeface="Calibri"/>
                          <a:cs typeface="Calibri"/>
                        </a:rPr>
                        <a:t> </a:t>
                      </a:r>
                      <a:r>
                        <a:rPr sz="1600" spc="-5" dirty="0">
                          <a:latin typeface="Calibri"/>
                          <a:cs typeface="Calibri"/>
                        </a:rPr>
                        <a:t>Nos.</a:t>
                      </a:r>
                      <a:endParaRPr sz="1600">
                        <a:latin typeface="Calibri"/>
                        <a:cs typeface="Calibri"/>
                      </a:endParaRPr>
                    </a:p>
                  </a:txBody>
                  <a:tcPr marL="0" marR="0" marT="0" marB="0">
                    <a:lnL w="12700" cap="flat" cmpd="sng" algn="ctr">
                      <a:solidFill>
                        <a:srgbClr val="A6A6A6"/>
                      </a:solidFill>
                      <a:prstDash val="solid"/>
                      <a:round/>
                      <a:headEnd type="none" w="med" len="med"/>
                      <a:tailEnd type="none" w="med" len="med"/>
                    </a:lnL>
                    <a:lnR w="12700" cap="flat" cmpd="sng" algn="ctr">
                      <a:solidFill>
                        <a:srgbClr val="A6A6A6"/>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tcPr>
                </a:tc>
                <a:tc>
                  <a:txBody>
                    <a:bodyPr/>
                    <a:lstStyle/>
                    <a:p>
                      <a:pPr>
                        <a:lnSpc>
                          <a:spcPct val="100000"/>
                        </a:lnSpc>
                      </a:pPr>
                      <a:endParaRPr sz="1200">
                        <a:latin typeface="Times New Roman"/>
                        <a:cs typeface="Times New Roman"/>
                      </a:endParaRPr>
                    </a:p>
                  </a:txBody>
                  <a:tcPr marL="0" marR="0" marT="0" marB="0">
                    <a:lnL w="12700" cap="flat" cmpd="sng" algn="ctr">
                      <a:solidFill>
                        <a:srgbClr val="A6A6A6"/>
                      </a:solidFill>
                      <a:prstDash val="solid"/>
                      <a:round/>
                      <a:headEnd type="none" w="med" len="med"/>
                      <a:tailEnd type="none" w="med" len="med"/>
                    </a:lnL>
                    <a:lnR w="12700" cap="flat" cmpd="sng" algn="ctr">
                      <a:solidFill>
                        <a:srgbClr val="A6A6A6"/>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tcPr>
                </a:tc>
                <a:tc>
                  <a:txBody>
                    <a:bodyPr/>
                    <a:lstStyle/>
                    <a:p>
                      <a:pPr>
                        <a:lnSpc>
                          <a:spcPct val="100000"/>
                        </a:lnSpc>
                      </a:pPr>
                      <a:endParaRPr sz="1000" dirty="0">
                        <a:latin typeface="Times New Roman"/>
                        <a:cs typeface="Times New Roman"/>
                      </a:endParaRPr>
                    </a:p>
                    <a:p>
                      <a:pPr>
                        <a:lnSpc>
                          <a:spcPct val="100000"/>
                        </a:lnSpc>
                        <a:spcBef>
                          <a:spcPts val="15"/>
                        </a:spcBef>
                      </a:pPr>
                      <a:endParaRPr sz="1200" dirty="0">
                        <a:latin typeface="Times New Roman"/>
                        <a:cs typeface="Times New Roman"/>
                      </a:endParaRPr>
                    </a:p>
                    <a:p>
                      <a:pPr marL="92075" marR="216535">
                        <a:lnSpc>
                          <a:spcPct val="100000"/>
                        </a:lnSpc>
                        <a:spcBef>
                          <a:spcPts val="5"/>
                        </a:spcBef>
                      </a:pPr>
                      <a:r>
                        <a:rPr sz="1000" u="sng" spc="-5" dirty="0">
                          <a:solidFill>
                            <a:srgbClr val="0462C1"/>
                          </a:solidFill>
                          <a:uFill>
                            <a:solidFill>
                              <a:srgbClr val="0462C1"/>
                            </a:solidFill>
                          </a:uFill>
                          <a:latin typeface="Calibri"/>
                          <a:cs typeface="Calibri"/>
                          <a:hlinkClick r:id="rId5"/>
                        </a:rPr>
                        <a:t>https://www.uline.com/Product/Detail/S- </a:t>
                      </a:r>
                      <a:r>
                        <a:rPr sz="1000" spc="-215" dirty="0">
                          <a:solidFill>
                            <a:srgbClr val="0462C1"/>
                          </a:solidFill>
                          <a:latin typeface="Calibri"/>
                          <a:cs typeface="Calibri"/>
                          <a:hlinkClick r:id="rId5"/>
                        </a:rPr>
                        <a:t> </a:t>
                      </a:r>
                      <a:r>
                        <a:rPr sz="1000" u="sng" spc="-5" dirty="0">
                          <a:solidFill>
                            <a:srgbClr val="0462C1"/>
                          </a:solidFill>
                          <a:uFill>
                            <a:solidFill>
                              <a:srgbClr val="0462C1"/>
                            </a:solidFill>
                          </a:uFill>
                          <a:latin typeface="Calibri"/>
                          <a:cs typeface="Calibri"/>
                          <a:hlinkClick r:id="rId5"/>
                        </a:rPr>
                        <a:t>15357M/Anti-Static-Gloves/ESD-Gloves- </a:t>
                      </a:r>
                      <a:r>
                        <a:rPr sz="1000" dirty="0">
                          <a:solidFill>
                            <a:srgbClr val="0462C1"/>
                          </a:solidFill>
                          <a:latin typeface="Calibri"/>
                          <a:cs typeface="Calibri"/>
                          <a:hlinkClick r:id="rId5"/>
                        </a:rPr>
                        <a:t> </a:t>
                      </a:r>
                      <a:r>
                        <a:rPr sz="1000" u="sng" spc="-5" dirty="0">
                          <a:solidFill>
                            <a:srgbClr val="0462C1"/>
                          </a:solidFill>
                          <a:uFill>
                            <a:solidFill>
                              <a:srgbClr val="0462C1"/>
                            </a:solidFill>
                          </a:uFill>
                          <a:latin typeface="Calibri"/>
                          <a:cs typeface="Calibri"/>
                          <a:hlinkClick r:id="rId5"/>
                        </a:rPr>
                        <a:t>Fingertip-Coated-Medium?model=S- </a:t>
                      </a:r>
                      <a:r>
                        <a:rPr sz="1000" dirty="0">
                          <a:solidFill>
                            <a:srgbClr val="0462C1"/>
                          </a:solidFill>
                          <a:latin typeface="Calibri"/>
                          <a:cs typeface="Calibri"/>
                          <a:hlinkClick r:id="rId5"/>
                        </a:rPr>
                        <a:t> </a:t>
                      </a:r>
                      <a:r>
                        <a:rPr sz="1000" u="sng" spc="-5" dirty="0">
                          <a:solidFill>
                            <a:srgbClr val="0462C1"/>
                          </a:solidFill>
                          <a:uFill>
                            <a:solidFill>
                              <a:srgbClr val="0462C1"/>
                            </a:solidFill>
                          </a:uFill>
                          <a:latin typeface="Calibri"/>
                          <a:cs typeface="Calibri"/>
                          <a:hlinkClick r:id="rId5"/>
                        </a:rPr>
                        <a:t>15357M&amp;RootChecked=yes</a:t>
                      </a:r>
                      <a:endParaRPr sz="1000" dirty="0">
                        <a:latin typeface="Calibri"/>
                        <a:cs typeface="Calibri"/>
                      </a:endParaRPr>
                    </a:p>
                  </a:txBody>
                  <a:tcPr marL="0" marR="0" marT="0" marB="0">
                    <a:lnL w="12700" cap="flat" cmpd="sng" algn="ctr">
                      <a:solidFill>
                        <a:srgbClr val="A6A6A6"/>
                      </a:solidFill>
                      <a:prstDash val="solid"/>
                      <a:round/>
                      <a:headEnd type="none" w="med" len="med"/>
                      <a:tailEnd type="none" w="med" len="med"/>
                    </a:lnL>
                    <a:lnR w="12700">
                      <a:solidFill>
                        <a:srgbClr val="A6A6A6"/>
                      </a:solidFill>
                      <a:prstDash val="soli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tcPr>
                </a:tc>
                <a:extLst>
                  <a:ext uri="{0D108BD9-81ED-4DB2-BD59-A6C34878D82A}">
                    <a16:rowId xmlns:a16="http://schemas.microsoft.com/office/drawing/2014/main" val="10005"/>
                  </a:ext>
                </a:extLst>
              </a:tr>
              <a:tr h="1270647">
                <a:tc>
                  <a:txBody>
                    <a:bodyPr/>
                    <a:lstStyle/>
                    <a:p>
                      <a:pPr algn="ctr">
                        <a:lnSpc>
                          <a:spcPct val="100000"/>
                        </a:lnSpc>
                      </a:pPr>
                      <a:r>
                        <a:rPr lang="en-US" sz="1600" dirty="0">
                          <a:latin typeface="Calibri"/>
                          <a:cs typeface="Calibri"/>
                        </a:rPr>
                        <a:t>5</a:t>
                      </a:r>
                      <a:endParaRPr sz="1600" dirty="0">
                        <a:latin typeface="Calibri"/>
                        <a:cs typeface="Calibri"/>
                      </a:endParaRPr>
                    </a:p>
                  </a:txBody>
                  <a:tcPr marL="0" marR="0" marT="0" marB="0" anchor="ctr">
                    <a:lnL w="12700">
                      <a:solidFill>
                        <a:srgbClr val="A6A6A6"/>
                      </a:solidFill>
                      <a:prstDash val="solid"/>
                    </a:lnL>
                    <a:lnR w="12700" cap="flat" cmpd="sng" algn="ctr">
                      <a:solidFill>
                        <a:srgbClr val="A6A6A6"/>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a:solidFill>
                        <a:srgbClr val="A6A6A6"/>
                      </a:solidFill>
                      <a:prstDash val="solid"/>
                    </a:lnB>
                  </a:tcPr>
                </a:tc>
                <a:tc>
                  <a:txBody>
                    <a:bodyPr/>
                    <a:lstStyle/>
                    <a:p>
                      <a:pPr marL="91440">
                        <a:lnSpc>
                          <a:spcPct val="100000"/>
                        </a:lnSpc>
                      </a:pPr>
                      <a:r>
                        <a:rPr lang="en-US" sz="1600" dirty="0">
                          <a:latin typeface="Calibri"/>
                          <a:cs typeface="Calibri"/>
                        </a:rPr>
                        <a:t>Ninja Portable Charger</a:t>
                      </a:r>
                      <a:endParaRPr sz="1600" dirty="0">
                        <a:latin typeface="Calibri"/>
                        <a:cs typeface="Calibri"/>
                      </a:endParaRPr>
                    </a:p>
                  </a:txBody>
                  <a:tcPr marL="0" marR="0" marT="0" marB="0" anchor="ctr">
                    <a:lnL w="12700" cap="flat" cmpd="sng" algn="ctr">
                      <a:solidFill>
                        <a:srgbClr val="A6A6A6"/>
                      </a:solidFill>
                      <a:prstDash val="solid"/>
                      <a:round/>
                      <a:headEnd type="none" w="med" len="med"/>
                      <a:tailEnd type="none" w="med" len="med"/>
                    </a:lnL>
                    <a:lnR w="12700" cap="flat" cmpd="sng" algn="ctr">
                      <a:solidFill>
                        <a:srgbClr val="A6A6A6"/>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a:solidFill>
                        <a:srgbClr val="A6A6A6"/>
                      </a:solidFill>
                      <a:prstDash val="solid"/>
                    </a:lnB>
                  </a:tcPr>
                </a:tc>
                <a:tc>
                  <a:txBody>
                    <a:bodyPr/>
                    <a:lstStyle/>
                    <a:p>
                      <a:pPr algn="ctr">
                        <a:lnSpc>
                          <a:spcPct val="100000"/>
                        </a:lnSpc>
                      </a:pPr>
                      <a:r>
                        <a:rPr lang="en-US" sz="1600" dirty="0">
                          <a:latin typeface="Calibri"/>
                          <a:cs typeface="Calibri"/>
                        </a:rPr>
                        <a:t>1 Nos.</a:t>
                      </a:r>
                      <a:endParaRPr sz="1600" dirty="0">
                        <a:latin typeface="Calibri"/>
                        <a:cs typeface="Calibri"/>
                      </a:endParaRPr>
                    </a:p>
                  </a:txBody>
                  <a:tcPr marL="0" marR="0" marT="0" marB="0" anchor="ctr">
                    <a:lnL w="12700" cap="flat" cmpd="sng" algn="ctr">
                      <a:solidFill>
                        <a:srgbClr val="A6A6A6"/>
                      </a:solidFill>
                      <a:prstDash val="solid"/>
                      <a:round/>
                      <a:headEnd type="none" w="med" len="med"/>
                      <a:tailEnd type="none" w="med" len="med"/>
                    </a:lnL>
                    <a:lnR w="12700" cap="flat" cmpd="sng" algn="ctr">
                      <a:solidFill>
                        <a:srgbClr val="A6A6A6"/>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a:solidFill>
                        <a:srgbClr val="A6A6A6"/>
                      </a:solidFill>
                      <a:prstDash val="solid"/>
                    </a:lnB>
                  </a:tcPr>
                </a:tc>
                <a:tc>
                  <a:txBody>
                    <a:bodyPr/>
                    <a:lstStyle/>
                    <a:p>
                      <a:pPr algn="ctr">
                        <a:lnSpc>
                          <a:spcPct val="100000"/>
                        </a:lnSpc>
                      </a:pPr>
                      <a:r>
                        <a:rPr lang="en-US" sz="1200" dirty="0">
                          <a:latin typeface="Times New Roman"/>
                          <a:cs typeface="Times New Roman"/>
                        </a:rPr>
                        <a:t>-</a:t>
                      </a:r>
                    </a:p>
                    <a:p>
                      <a:pPr>
                        <a:lnSpc>
                          <a:spcPct val="100000"/>
                        </a:lnSpc>
                      </a:pPr>
                      <a:endParaRPr sz="1200" dirty="0">
                        <a:latin typeface="Times New Roman"/>
                        <a:cs typeface="Times New Roman"/>
                      </a:endParaRPr>
                    </a:p>
                  </a:txBody>
                  <a:tcPr marL="0" marR="0" marT="0" marB="0" anchor="ctr">
                    <a:lnL w="12700" cap="flat" cmpd="sng" algn="ctr">
                      <a:solidFill>
                        <a:srgbClr val="A6A6A6"/>
                      </a:solidFill>
                      <a:prstDash val="solid"/>
                      <a:round/>
                      <a:headEnd type="none" w="med" len="med"/>
                      <a:tailEnd type="none" w="med" len="med"/>
                    </a:lnL>
                    <a:lnR w="12700" cap="flat" cmpd="sng" algn="ctr">
                      <a:solidFill>
                        <a:srgbClr val="A6A6A6"/>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a:solidFill>
                        <a:srgbClr val="A6A6A6"/>
                      </a:solidFill>
                      <a:prstDash val="solid"/>
                    </a:lnB>
                  </a:tcPr>
                </a:tc>
                <a:tc>
                  <a:txBody>
                    <a:bodyPr/>
                    <a:lstStyle/>
                    <a:p>
                      <a:pPr marL="92075" marR="216535">
                        <a:lnSpc>
                          <a:spcPct val="100000"/>
                        </a:lnSpc>
                        <a:spcBef>
                          <a:spcPts val="5"/>
                        </a:spcBef>
                      </a:pPr>
                      <a:endParaRPr sz="1000" dirty="0">
                        <a:latin typeface="Calibri"/>
                        <a:cs typeface="Calibri"/>
                      </a:endParaRPr>
                    </a:p>
                  </a:txBody>
                  <a:tcPr marL="0" marR="0" marT="0" marB="0">
                    <a:lnL w="12700" cap="flat" cmpd="sng" algn="ctr">
                      <a:solidFill>
                        <a:srgbClr val="A6A6A6"/>
                      </a:solidFill>
                      <a:prstDash val="solid"/>
                      <a:round/>
                      <a:headEnd type="none" w="med" len="med"/>
                      <a:tailEnd type="none" w="med" len="med"/>
                    </a:lnL>
                    <a:lnR w="12700">
                      <a:solidFill>
                        <a:srgbClr val="A6A6A6"/>
                      </a:solidFill>
                      <a:prstDash val="solid"/>
                    </a:lnR>
                    <a:lnT w="12700" cap="flat" cmpd="sng" algn="ctr">
                      <a:solidFill>
                        <a:srgbClr val="A6A6A6"/>
                      </a:solidFill>
                      <a:prstDash val="solid"/>
                      <a:round/>
                      <a:headEnd type="none" w="med" len="med"/>
                      <a:tailEnd type="none" w="med" len="med"/>
                    </a:lnT>
                    <a:lnB w="12700">
                      <a:solidFill>
                        <a:srgbClr val="A6A6A6"/>
                      </a:solidFill>
                      <a:prstDash val="solid"/>
                    </a:lnB>
                  </a:tcPr>
                </a:tc>
                <a:extLst>
                  <a:ext uri="{0D108BD9-81ED-4DB2-BD59-A6C34878D82A}">
                    <a16:rowId xmlns:a16="http://schemas.microsoft.com/office/drawing/2014/main" val="1213090883"/>
                  </a:ext>
                </a:extLst>
              </a:tr>
            </a:tbl>
          </a:graphicData>
        </a:graphic>
      </p:graphicFrame>
      <p:pic>
        <p:nvPicPr>
          <p:cNvPr id="5" name="object 5"/>
          <p:cNvPicPr/>
          <p:nvPr/>
        </p:nvPicPr>
        <p:blipFill>
          <a:blip r:embed="rId6" cstate="print"/>
          <a:stretch>
            <a:fillRect/>
          </a:stretch>
        </p:blipFill>
        <p:spPr>
          <a:xfrm>
            <a:off x="6920483" y="1900427"/>
            <a:ext cx="2249423" cy="568451"/>
          </a:xfrm>
          <a:prstGeom prst="rect">
            <a:avLst/>
          </a:prstGeom>
        </p:spPr>
      </p:pic>
      <p:pic>
        <p:nvPicPr>
          <p:cNvPr id="6" name="object 6"/>
          <p:cNvPicPr/>
          <p:nvPr/>
        </p:nvPicPr>
        <p:blipFill>
          <a:blip r:embed="rId7" cstate="print"/>
          <a:stretch>
            <a:fillRect/>
          </a:stretch>
        </p:blipFill>
        <p:spPr>
          <a:xfrm>
            <a:off x="7050023" y="2650235"/>
            <a:ext cx="1775460" cy="829056"/>
          </a:xfrm>
          <a:prstGeom prst="rect">
            <a:avLst/>
          </a:prstGeom>
        </p:spPr>
      </p:pic>
      <p:pic>
        <p:nvPicPr>
          <p:cNvPr id="7" name="object 7"/>
          <p:cNvPicPr/>
          <p:nvPr/>
        </p:nvPicPr>
        <p:blipFill>
          <a:blip r:embed="rId8" cstate="print"/>
          <a:stretch>
            <a:fillRect/>
          </a:stretch>
        </p:blipFill>
        <p:spPr>
          <a:xfrm>
            <a:off x="7293864" y="3730752"/>
            <a:ext cx="1626107" cy="775716"/>
          </a:xfrm>
          <a:prstGeom prst="rect">
            <a:avLst/>
          </a:prstGeom>
        </p:spPr>
      </p:pic>
      <p:pic>
        <p:nvPicPr>
          <p:cNvPr id="9" name="object 9"/>
          <p:cNvPicPr/>
          <p:nvPr/>
        </p:nvPicPr>
        <p:blipFill>
          <a:blip r:embed="rId9" cstate="print"/>
          <a:stretch>
            <a:fillRect/>
          </a:stretch>
        </p:blipFill>
        <p:spPr>
          <a:xfrm>
            <a:off x="7279419" y="4849690"/>
            <a:ext cx="937259" cy="589788"/>
          </a:xfrm>
          <a:prstGeom prst="rect">
            <a:avLst/>
          </a:prstGeom>
        </p:spPr>
      </p:pic>
      <p:sp>
        <p:nvSpPr>
          <p:cNvPr id="10" name="object 10"/>
          <p:cNvSpPr txBox="1">
            <a:spLocks noGrp="1"/>
          </p:cNvSpPr>
          <p:nvPr>
            <p:ph type="ftr" sz="quarter" idx="5"/>
          </p:nvPr>
        </p:nvSpPr>
        <p:spPr>
          <a:xfrm>
            <a:off x="10270997" y="6677355"/>
            <a:ext cx="1682750" cy="160020"/>
          </a:xfrm>
          <a:prstGeom prst="rect">
            <a:avLst/>
          </a:prstGeom>
        </p:spPr>
        <p:txBody>
          <a:bodyPr vert="horz" wrap="square" lIns="0" tIns="0" rIns="0" bIns="0" rtlCol="0">
            <a:spAutoFit/>
          </a:bodyPr>
          <a:lstStyle>
            <a:defPPr>
              <a:defRPr lang="en-US"/>
            </a:defPPr>
            <a:lvl1pPr marL="0" algn="l" defTabSz="914400" rtl="0" eaLnBrk="1" latinLnBrk="0" hangingPunct="1">
              <a:defRPr sz="1050" b="0" i="0" kern="1200">
                <a:solidFill>
                  <a:srgbClr val="84869C"/>
                </a:solidFill>
                <a:latin typeface="Calibri"/>
                <a:ea typeface="+mn-ea"/>
                <a:cs typeface="Calibri"/>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ts val="1105"/>
              </a:lnSpc>
            </a:pPr>
            <a:r>
              <a:rPr lang="en-US" spc="-5"/>
              <a:t>Copyright</a:t>
            </a:r>
            <a:r>
              <a:rPr lang="en-US" spc="-30"/>
              <a:t> </a:t>
            </a:r>
            <a:r>
              <a:rPr lang="en-US" spc="5"/>
              <a:t>©</a:t>
            </a:r>
            <a:r>
              <a:rPr lang="en-US"/>
              <a:t> </a:t>
            </a:r>
            <a:r>
              <a:rPr lang="en-US" spc="-5"/>
              <a:t>2019</a:t>
            </a:r>
            <a:r>
              <a:rPr lang="en-US" spc="5"/>
              <a:t> </a:t>
            </a:r>
            <a:r>
              <a:rPr lang="en-US" spc="-5"/>
              <a:t>GreyOrange</a:t>
            </a:r>
            <a:endParaRPr dirty="0"/>
          </a:p>
        </p:txBody>
      </p:sp>
      <p:sp>
        <p:nvSpPr>
          <p:cNvPr id="14" name="Google Shape;145;g98b47ee596_0_0">
            <a:extLst>
              <a:ext uri="{FF2B5EF4-FFF2-40B4-BE49-F238E27FC236}">
                <a16:creationId xmlns:a16="http://schemas.microsoft.com/office/drawing/2014/main" id="{23AA7166-E2D5-8DA9-8953-3E7A99DA9B3A}"/>
              </a:ext>
            </a:extLst>
          </p:cNvPr>
          <p:cNvSpPr txBox="1"/>
          <p:nvPr/>
        </p:nvSpPr>
        <p:spPr>
          <a:xfrm>
            <a:off x="116280" y="239308"/>
            <a:ext cx="11649000" cy="512100"/>
          </a:xfrm>
          <a:prstGeom prst="rect">
            <a:avLst/>
          </a:prstGeom>
          <a:noFill/>
          <a:ln>
            <a:noFill/>
          </a:ln>
        </p:spPr>
        <p:txBody>
          <a:bodyPr spcFirstLastPara="1" wrap="square" lIns="91425" tIns="45700" rIns="91425" bIns="45700" anchor="ctr" anchorCtr="0">
            <a:noAutofit/>
          </a:bodyPr>
          <a:lstStyle/>
          <a:p>
            <a:pPr marL="0" marR="0" lvl="0" indent="0" algn="l" rtl="0">
              <a:lnSpc>
                <a:spcPct val="70000"/>
              </a:lnSpc>
              <a:spcBef>
                <a:spcPts val="0"/>
              </a:spcBef>
              <a:spcAft>
                <a:spcPts val="0"/>
              </a:spcAft>
              <a:buClr>
                <a:srgbClr val="0F1A5C"/>
              </a:buClr>
              <a:buSzPts val="3740"/>
              <a:buFont typeface="Arial"/>
              <a:buNone/>
            </a:pPr>
            <a:r>
              <a:rPr lang="en-IN" sz="3740" b="1" i="0" u="none" strike="noStrike" cap="none" dirty="0">
                <a:solidFill>
                  <a:srgbClr val="0F1A5C"/>
                </a:solidFill>
                <a:latin typeface="Arial"/>
                <a:ea typeface="Arial"/>
                <a:cs typeface="Arial"/>
                <a:sym typeface="Arial"/>
              </a:rPr>
              <a:t>Procedure to Charge Battery</a:t>
            </a:r>
            <a:endParaRPr sz="3740" b="0" i="0" u="none" strike="noStrike" cap="none" dirty="0">
              <a:solidFill>
                <a:srgbClr val="0F1A5C"/>
              </a:solidFill>
              <a:latin typeface="Arial"/>
              <a:ea typeface="Arial"/>
              <a:cs typeface="Arial"/>
              <a:sym typeface="Arial"/>
            </a:endParaRP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p2"/>
          <p:cNvSpPr txBox="1"/>
          <p:nvPr/>
        </p:nvSpPr>
        <p:spPr>
          <a:xfrm>
            <a:off x="119064" y="1132855"/>
            <a:ext cx="7210500" cy="1815841"/>
          </a:xfrm>
          <a:prstGeom prst="rect">
            <a:avLst/>
          </a:prstGeom>
          <a:noFill/>
          <a:ln>
            <a:noFill/>
          </a:ln>
        </p:spPr>
        <p:txBody>
          <a:bodyPr spcFirstLastPara="1" wrap="square" lIns="91425" tIns="45700" rIns="91425" bIns="45700" anchor="t" anchorCtr="0">
            <a:spAutoFit/>
          </a:bodyPr>
          <a:lstStyle/>
          <a:p>
            <a:pPr marL="342900" marR="0" lvl="0" indent="-254000" algn="l" rtl="0">
              <a:lnSpc>
                <a:spcPct val="100000"/>
              </a:lnSpc>
              <a:spcBef>
                <a:spcPts val="0"/>
              </a:spcBef>
              <a:spcAft>
                <a:spcPts val="0"/>
              </a:spcAft>
              <a:buClr>
                <a:srgbClr val="000000"/>
              </a:buClr>
              <a:buSzPts val="1400"/>
              <a:buFont typeface="Arial"/>
              <a:buNone/>
            </a:pPr>
            <a:endParaRPr sz="1400" b="1" i="0" u="none" strike="noStrike" cap="none" dirty="0">
              <a:solidFill>
                <a:srgbClr val="000000"/>
              </a:solidFill>
              <a:latin typeface="Arial"/>
              <a:ea typeface="Arial"/>
              <a:cs typeface="Arial"/>
              <a:sym typeface="Arial"/>
            </a:endParaRPr>
          </a:p>
          <a:p>
            <a:pPr marL="342900" marR="0" lvl="0" indent="-254000" algn="l" rtl="0">
              <a:lnSpc>
                <a:spcPct val="100000"/>
              </a:lnSpc>
              <a:spcBef>
                <a:spcPts val="0"/>
              </a:spcBef>
              <a:spcAft>
                <a:spcPts val="0"/>
              </a:spcAft>
              <a:buClr>
                <a:srgbClr val="000000"/>
              </a:buClr>
              <a:buSzPts val="1400"/>
              <a:buFont typeface="Arial"/>
              <a:buNone/>
            </a:pPr>
            <a:endParaRPr sz="1400" b="1"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1"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1"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1"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1"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IN" sz="1400" b="1" i="0" u="none" strike="noStrike" cap="none" dirty="0">
                <a:solidFill>
                  <a:srgbClr val="000000"/>
                </a:solidFill>
                <a:latin typeface="Arial"/>
                <a:ea typeface="Arial"/>
                <a:cs typeface="Arial"/>
                <a:sym typeface="Arial"/>
              </a:rPr>
              <a:t> </a:t>
            </a:r>
            <a:endParaRPr sz="1400" b="0" i="0" u="none" strike="noStrike" cap="none" dirty="0">
              <a:solidFill>
                <a:srgbClr val="000000"/>
              </a:solidFill>
              <a:latin typeface="Arial"/>
              <a:ea typeface="Arial"/>
              <a:cs typeface="Arial"/>
              <a:sym typeface="Arial"/>
            </a:endParaRPr>
          </a:p>
        </p:txBody>
      </p:sp>
      <p:graphicFrame>
        <p:nvGraphicFramePr>
          <p:cNvPr id="302" name="Google Shape;302;p2"/>
          <p:cNvGraphicFramePr/>
          <p:nvPr/>
        </p:nvGraphicFramePr>
        <p:xfrm>
          <a:off x="228600" y="1844160"/>
          <a:ext cx="9741350" cy="1188630"/>
        </p:xfrm>
        <a:graphic>
          <a:graphicData uri="http://schemas.openxmlformats.org/drawingml/2006/table">
            <a:tbl>
              <a:tblPr>
                <a:noFill/>
              </a:tblPr>
              <a:tblGrid>
                <a:gridCol w="862325">
                  <a:extLst>
                    <a:ext uri="{9D8B030D-6E8A-4147-A177-3AD203B41FA5}">
                      <a16:colId xmlns:a16="http://schemas.microsoft.com/office/drawing/2014/main" val="20000"/>
                    </a:ext>
                  </a:extLst>
                </a:gridCol>
                <a:gridCol w="3705225">
                  <a:extLst>
                    <a:ext uri="{9D8B030D-6E8A-4147-A177-3AD203B41FA5}">
                      <a16:colId xmlns:a16="http://schemas.microsoft.com/office/drawing/2014/main" val="20001"/>
                    </a:ext>
                  </a:extLst>
                </a:gridCol>
                <a:gridCol w="2217450">
                  <a:extLst>
                    <a:ext uri="{9D8B030D-6E8A-4147-A177-3AD203B41FA5}">
                      <a16:colId xmlns:a16="http://schemas.microsoft.com/office/drawing/2014/main" val="20002"/>
                    </a:ext>
                  </a:extLst>
                </a:gridCol>
                <a:gridCol w="2956350">
                  <a:extLst>
                    <a:ext uri="{9D8B030D-6E8A-4147-A177-3AD203B41FA5}">
                      <a16:colId xmlns:a16="http://schemas.microsoft.com/office/drawing/2014/main" val="20003"/>
                    </a:ext>
                  </a:extLst>
                </a:gridCol>
              </a:tblGrid>
              <a:tr h="369775">
                <a:tc>
                  <a:txBody>
                    <a:bodyPr/>
                    <a:lstStyle/>
                    <a:p>
                      <a:pPr marL="0" marR="0" lvl="0" indent="0" algn="ctr" rtl="0">
                        <a:lnSpc>
                          <a:spcPct val="100000"/>
                        </a:lnSpc>
                        <a:spcBef>
                          <a:spcPts val="0"/>
                        </a:spcBef>
                        <a:spcAft>
                          <a:spcPts val="0"/>
                        </a:spcAft>
                        <a:buClr>
                          <a:srgbClr val="000000"/>
                        </a:buClr>
                        <a:buSzPts val="1400"/>
                        <a:buFont typeface="Arial"/>
                        <a:buNone/>
                      </a:pPr>
                      <a:r>
                        <a:rPr lang="en-IN" sz="1400" b="1" u="none" strike="noStrike" cap="none"/>
                        <a:t>S. N.</a:t>
                      </a:r>
                      <a:endParaRPr sz="1400" b="1" u="none" strike="noStrike" cap="none"/>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r>
                        <a:rPr lang="en-IN" sz="1400" b="1" u="none" strike="noStrike" cap="none" dirty="0"/>
                        <a:t>Activity Name</a:t>
                      </a:r>
                      <a:endParaRPr sz="1400" b="1" u="none" strike="noStrike" cap="none" dirty="0"/>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r>
                        <a:rPr lang="en-IN" sz="1400" b="1" u="none" strike="noStrike" cap="none"/>
                        <a:t>Time Taken</a:t>
                      </a:r>
                      <a:endParaRPr sz="1400" b="1" u="none" strike="noStrike" cap="none"/>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r>
                        <a:rPr lang="en-IN" sz="1400" b="1" u="none" strike="noStrike" cap="none"/>
                        <a:t>No. of Man Power Required</a:t>
                      </a:r>
                      <a:endParaRPr sz="1400" b="1" u="none" strike="noStrike" cap="none"/>
                    </a:p>
                  </a:txBody>
                  <a:tcPr marL="91425" marR="91425" marT="91425" marB="91425"/>
                </a:tc>
                <a:extLst>
                  <a:ext uri="{0D108BD9-81ED-4DB2-BD59-A6C34878D82A}">
                    <a16:rowId xmlns:a16="http://schemas.microsoft.com/office/drawing/2014/main" val="10000"/>
                  </a:ext>
                </a:extLst>
              </a:tr>
              <a:tr h="369775">
                <a:tc>
                  <a:txBody>
                    <a:bodyPr/>
                    <a:lstStyle/>
                    <a:p>
                      <a:pPr marL="0" marR="0" lvl="0" indent="0" algn="ctr" rtl="0">
                        <a:lnSpc>
                          <a:spcPct val="100000"/>
                        </a:lnSpc>
                        <a:spcBef>
                          <a:spcPts val="0"/>
                        </a:spcBef>
                        <a:spcAft>
                          <a:spcPts val="0"/>
                        </a:spcAft>
                        <a:buClr>
                          <a:srgbClr val="000000"/>
                        </a:buClr>
                        <a:buSzPts val="1400"/>
                        <a:buFont typeface="Arial"/>
                        <a:buNone/>
                      </a:pPr>
                      <a:r>
                        <a:rPr lang="en-IN" sz="1400" b="1" u="none" strike="noStrike" cap="none"/>
                        <a:t>1.</a:t>
                      </a:r>
                      <a:endParaRPr sz="1400" b="1" u="none" strike="noStrike" cap="none"/>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r>
                        <a:rPr lang="en-IN" sz="1400" u="none" strike="noStrike" cap="none" dirty="0"/>
                        <a:t>Procedure to charger battery</a:t>
                      </a:r>
                      <a:endParaRPr sz="1400" u="none" strike="noStrike" cap="none" dirty="0"/>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r>
                        <a:rPr lang="en-IN" sz="1400" u="none" strike="noStrike" cap="none" dirty="0"/>
                        <a:t>60 mins</a:t>
                      </a:r>
                      <a:endParaRPr sz="1400" u="none" strike="noStrike" cap="none" dirty="0"/>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r>
                        <a:rPr lang="en-IN" sz="1400" u="none" strike="noStrike" cap="none"/>
                        <a:t>                      01  </a:t>
                      </a:r>
                      <a:endParaRPr sz="1400" u="none" strike="noStrike" cap="none"/>
                    </a:p>
                  </a:txBody>
                  <a:tcPr marL="91425" marR="91425" marT="91425" marB="91425"/>
                </a:tc>
                <a:extLst>
                  <a:ext uri="{0D108BD9-81ED-4DB2-BD59-A6C34878D82A}">
                    <a16:rowId xmlns:a16="http://schemas.microsoft.com/office/drawing/2014/main" val="10001"/>
                  </a:ext>
                </a:extLst>
              </a:tr>
              <a:tr h="369775">
                <a:tc gridSpan="2">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dirty="0"/>
                        <a:t>Total Time Taken</a:t>
                      </a:r>
                      <a:endParaRPr sz="1400" b="1" u="none" strike="noStrike" cap="none" dirty="0"/>
                    </a:p>
                  </a:txBody>
                  <a:tcPr marL="91425" marR="91425" marT="91425" marB="91425"/>
                </a:tc>
                <a:tc hMerge="1">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dirty="0"/>
                    </a:p>
                  </a:txBody>
                  <a:tcPr marL="91425" marR="91425" marT="91425" marB="91425"/>
                </a:tc>
                <a:tc gridSpan="2">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dirty="0"/>
                        <a:t>60 Mins</a:t>
                      </a:r>
                      <a:endParaRPr sz="1400" u="none" strike="noStrike" cap="none" dirty="0"/>
                    </a:p>
                  </a:txBody>
                  <a:tcPr marL="91425" marR="91425" marT="91425" marB="91425"/>
                </a:tc>
                <a:tc hMerge="1">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dirty="0"/>
                    </a:p>
                  </a:txBody>
                  <a:tcPr marL="91425" marR="91425" marT="91425" marB="91425"/>
                </a:tc>
                <a:extLst>
                  <a:ext uri="{0D108BD9-81ED-4DB2-BD59-A6C34878D82A}">
                    <a16:rowId xmlns:a16="http://schemas.microsoft.com/office/drawing/2014/main" val="1044949057"/>
                  </a:ext>
                </a:extLst>
              </a:tr>
            </a:tbl>
          </a:graphicData>
        </a:graphic>
      </p:graphicFrame>
      <p:sp>
        <p:nvSpPr>
          <p:cNvPr id="303" name="Google Shape;303;p2"/>
          <p:cNvSpPr txBox="1"/>
          <p:nvPr/>
        </p:nvSpPr>
        <p:spPr>
          <a:xfrm>
            <a:off x="119064" y="888999"/>
            <a:ext cx="30000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IN" sz="1400" b="1" i="0" u="none" strike="noStrike" cap="none" dirty="0">
                <a:solidFill>
                  <a:schemeClr val="dk1"/>
                </a:solidFill>
                <a:latin typeface="Arial"/>
                <a:ea typeface="Arial"/>
                <a:cs typeface="Arial"/>
                <a:sym typeface="Arial"/>
              </a:rPr>
              <a:t>Manhour Details:</a:t>
            </a:r>
            <a:endParaRPr sz="1400" b="0" i="0" u="none" strike="noStrike" cap="none" dirty="0">
              <a:solidFill>
                <a:schemeClr val="dk1"/>
              </a:solidFill>
              <a:latin typeface="Arial"/>
              <a:ea typeface="Arial"/>
              <a:cs typeface="Arial"/>
              <a:sym typeface="Arial"/>
            </a:endParaRPr>
          </a:p>
        </p:txBody>
      </p:sp>
      <p:sp>
        <p:nvSpPr>
          <p:cNvPr id="6" name="Google Shape;145;g98b47ee596_0_0">
            <a:extLst>
              <a:ext uri="{FF2B5EF4-FFF2-40B4-BE49-F238E27FC236}">
                <a16:creationId xmlns:a16="http://schemas.microsoft.com/office/drawing/2014/main" id="{B94D4574-6B38-F16E-C1DB-9F6B418BB211}"/>
              </a:ext>
            </a:extLst>
          </p:cNvPr>
          <p:cNvSpPr txBox="1"/>
          <p:nvPr/>
        </p:nvSpPr>
        <p:spPr>
          <a:xfrm>
            <a:off x="116280" y="239308"/>
            <a:ext cx="11649000" cy="512100"/>
          </a:xfrm>
          <a:prstGeom prst="rect">
            <a:avLst/>
          </a:prstGeom>
          <a:noFill/>
          <a:ln>
            <a:noFill/>
          </a:ln>
        </p:spPr>
        <p:txBody>
          <a:bodyPr spcFirstLastPara="1" wrap="square" lIns="91425" tIns="45700" rIns="91425" bIns="45700" anchor="ctr" anchorCtr="0">
            <a:noAutofit/>
          </a:bodyPr>
          <a:lstStyle/>
          <a:p>
            <a:pPr marL="0" marR="0" lvl="0" indent="0" algn="l" rtl="0">
              <a:lnSpc>
                <a:spcPct val="70000"/>
              </a:lnSpc>
              <a:spcBef>
                <a:spcPts val="0"/>
              </a:spcBef>
              <a:spcAft>
                <a:spcPts val="0"/>
              </a:spcAft>
              <a:buClr>
                <a:srgbClr val="0F1A5C"/>
              </a:buClr>
              <a:buSzPts val="3740"/>
              <a:buFont typeface="Arial"/>
              <a:buNone/>
            </a:pPr>
            <a:r>
              <a:rPr lang="en-IN" sz="3740" b="1" i="0" u="none" strike="noStrike" cap="none" dirty="0">
                <a:solidFill>
                  <a:srgbClr val="0F1A5C"/>
                </a:solidFill>
                <a:latin typeface="Arial"/>
                <a:ea typeface="Arial"/>
                <a:cs typeface="Arial"/>
                <a:sym typeface="Arial"/>
              </a:rPr>
              <a:t>Procedure to Charge Battery</a:t>
            </a:r>
            <a:endParaRPr sz="3740" b="0" i="0" u="none" strike="noStrike" cap="none" dirty="0">
              <a:solidFill>
                <a:srgbClr val="0F1A5C"/>
              </a:solidFill>
              <a:latin typeface="Arial"/>
              <a:ea typeface="Arial"/>
              <a:cs typeface="Arial"/>
              <a:sym typeface="Arial"/>
            </a:endParaRP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p:nvPr/>
        </p:nvSpPr>
        <p:spPr>
          <a:xfrm>
            <a:off x="8847835" y="6328965"/>
            <a:ext cx="3108960" cy="513080"/>
          </a:xfrm>
          <a:prstGeom prst="rect">
            <a:avLst/>
          </a:prstGeom>
        </p:spPr>
        <p:txBody>
          <a:bodyPr vert="horz" wrap="square" lIns="0" tIns="0" rIns="0" bIns="0" rtlCol="0">
            <a:spAutoFit/>
          </a:bodyPr>
          <a:lstStyle/>
          <a:p>
            <a:pPr marL="12700">
              <a:lnSpc>
                <a:spcPts val="1595"/>
              </a:lnSpc>
            </a:pPr>
            <a:r>
              <a:rPr sz="1550" spc="-5" dirty="0">
                <a:latin typeface="Calibri"/>
                <a:cs typeface="Calibri"/>
              </a:rPr>
              <a:t>Prepared</a:t>
            </a:r>
            <a:r>
              <a:rPr sz="1550" spc="155" dirty="0">
                <a:latin typeface="Calibri"/>
                <a:cs typeface="Calibri"/>
              </a:rPr>
              <a:t> </a:t>
            </a:r>
            <a:r>
              <a:rPr sz="1550" spc="10" dirty="0">
                <a:latin typeface="Calibri"/>
                <a:cs typeface="Calibri"/>
              </a:rPr>
              <a:t>by</a:t>
            </a:r>
            <a:r>
              <a:rPr sz="1550" spc="45" dirty="0">
                <a:latin typeface="Calibri"/>
                <a:cs typeface="Calibri"/>
              </a:rPr>
              <a:t> </a:t>
            </a:r>
            <a:r>
              <a:rPr sz="1550" spc="5" dirty="0">
                <a:latin typeface="Calibri"/>
                <a:cs typeface="Calibri"/>
              </a:rPr>
              <a:t>Rishabh</a:t>
            </a:r>
            <a:r>
              <a:rPr sz="1550" spc="60" dirty="0">
                <a:latin typeface="Calibri"/>
                <a:cs typeface="Calibri"/>
              </a:rPr>
              <a:t> </a:t>
            </a:r>
            <a:r>
              <a:rPr sz="1550" spc="10" dirty="0">
                <a:latin typeface="Calibri"/>
                <a:cs typeface="Calibri"/>
              </a:rPr>
              <a:t>–</a:t>
            </a:r>
            <a:r>
              <a:rPr sz="1550" spc="-25" dirty="0">
                <a:latin typeface="Calibri"/>
                <a:cs typeface="Calibri"/>
              </a:rPr>
              <a:t> </a:t>
            </a:r>
            <a:r>
              <a:rPr sz="1550" spc="15" dirty="0">
                <a:latin typeface="Calibri"/>
                <a:cs typeface="Calibri"/>
              </a:rPr>
              <a:t>ME</a:t>
            </a:r>
            <a:r>
              <a:rPr sz="1550" spc="65" dirty="0">
                <a:latin typeface="Calibri"/>
                <a:cs typeface="Calibri"/>
              </a:rPr>
              <a:t> </a:t>
            </a:r>
            <a:r>
              <a:rPr sz="1550" spc="-40" dirty="0">
                <a:latin typeface="Calibri"/>
                <a:cs typeface="Calibri"/>
              </a:rPr>
              <a:t>Team</a:t>
            </a:r>
            <a:endParaRPr sz="1550">
              <a:latin typeface="Calibri"/>
              <a:cs typeface="Calibri"/>
            </a:endParaRPr>
          </a:p>
          <a:p>
            <a:pPr marL="1438910">
              <a:lnSpc>
                <a:spcPct val="100000"/>
              </a:lnSpc>
              <a:spcBef>
                <a:spcPts val="1030"/>
              </a:spcBef>
            </a:pPr>
            <a:r>
              <a:rPr sz="1050" spc="-15" dirty="0">
                <a:solidFill>
                  <a:srgbClr val="84869C"/>
                </a:solidFill>
                <a:latin typeface="Calibri"/>
                <a:cs typeface="Calibri"/>
              </a:rPr>
              <a:t>Copyright</a:t>
            </a:r>
            <a:r>
              <a:rPr sz="1050" spc="65" dirty="0">
                <a:solidFill>
                  <a:srgbClr val="84869C"/>
                </a:solidFill>
                <a:latin typeface="Calibri"/>
                <a:cs typeface="Calibri"/>
              </a:rPr>
              <a:t> </a:t>
            </a:r>
            <a:r>
              <a:rPr sz="1050" dirty="0">
                <a:solidFill>
                  <a:srgbClr val="84869C"/>
                </a:solidFill>
                <a:latin typeface="Calibri"/>
                <a:cs typeface="Calibri"/>
              </a:rPr>
              <a:t>©</a:t>
            </a:r>
            <a:r>
              <a:rPr sz="1050" spc="-5" dirty="0">
                <a:solidFill>
                  <a:srgbClr val="84869C"/>
                </a:solidFill>
                <a:latin typeface="Calibri"/>
                <a:cs typeface="Calibri"/>
              </a:rPr>
              <a:t> </a:t>
            </a:r>
            <a:r>
              <a:rPr sz="1050" spc="-10" dirty="0">
                <a:solidFill>
                  <a:srgbClr val="84869C"/>
                </a:solidFill>
                <a:latin typeface="Calibri"/>
                <a:cs typeface="Calibri"/>
              </a:rPr>
              <a:t>2019</a:t>
            </a:r>
            <a:r>
              <a:rPr sz="1050" spc="40" dirty="0">
                <a:solidFill>
                  <a:srgbClr val="84869C"/>
                </a:solidFill>
                <a:latin typeface="Calibri"/>
                <a:cs typeface="Calibri"/>
              </a:rPr>
              <a:t> </a:t>
            </a:r>
            <a:r>
              <a:rPr sz="1050" spc="-5" dirty="0">
                <a:solidFill>
                  <a:srgbClr val="84869C"/>
                </a:solidFill>
                <a:latin typeface="Calibri"/>
                <a:cs typeface="Calibri"/>
              </a:rPr>
              <a:t>GreyOrange</a:t>
            </a:r>
            <a:endParaRPr sz="1050">
              <a:latin typeface="Calibri"/>
              <a:cs typeface="Calibri"/>
            </a:endParaRPr>
          </a:p>
        </p:txBody>
      </p:sp>
      <p:sp>
        <p:nvSpPr>
          <p:cNvPr id="6" name="object 3">
            <a:extLst>
              <a:ext uri="{FF2B5EF4-FFF2-40B4-BE49-F238E27FC236}">
                <a16:creationId xmlns:a16="http://schemas.microsoft.com/office/drawing/2014/main" id="{2BD73CA6-E2D0-4B96-DF89-6FB3C4587677}"/>
              </a:ext>
            </a:extLst>
          </p:cNvPr>
          <p:cNvSpPr txBox="1"/>
          <p:nvPr/>
        </p:nvSpPr>
        <p:spPr>
          <a:xfrm>
            <a:off x="364337" y="1026413"/>
            <a:ext cx="10050780" cy="3352841"/>
          </a:xfrm>
          <a:prstGeom prst="rect">
            <a:avLst/>
          </a:prstGeom>
        </p:spPr>
        <p:txBody>
          <a:bodyPr vert="horz" wrap="square" lIns="0" tIns="13335" rIns="0" bIns="0" rtlCol="0">
            <a:spAutoFit/>
          </a:bodyPr>
          <a:lstStyle/>
          <a:p>
            <a:pPr marL="12700">
              <a:lnSpc>
                <a:spcPct val="100000"/>
              </a:lnSpc>
              <a:spcBef>
                <a:spcPts val="105"/>
              </a:spcBef>
            </a:pPr>
            <a:r>
              <a:rPr lang="en-US" sz="2000" b="1" spc="-5" dirty="0">
                <a:latin typeface="Calibri"/>
                <a:cs typeface="Calibri"/>
              </a:rPr>
              <a:t>Safety Precaution</a:t>
            </a:r>
            <a:r>
              <a:rPr sz="2000" b="1" spc="-5" dirty="0">
                <a:latin typeface="Calibri"/>
                <a:cs typeface="Calibri"/>
              </a:rPr>
              <a:t>:</a:t>
            </a:r>
            <a:endParaRPr sz="2000" dirty="0">
              <a:latin typeface="Calibri"/>
              <a:cs typeface="Calibri"/>
            </a:endParaRPr>
          </a:p>
          <a:p>
            <a:pPr>
              <a:lnSpc>
                <a:spcPct val="100000"/>
              </a:lnSpc>
              <a:spcBef>
                <a:spcPts val="30"/>
              </a:spcBef>
            </a:pPr>
            <a:endParaRPr sz="1750" dirty="0">
              <a:latin typeface="Calibri"/>
              <a:cs typeface="Calibri"/>
            </a:endParaRPr>
          </a:p>
          <a:p>
            <a:pPr marL="355600" indent="-342900">
              <a:lnSpc>
                <a:spcPct val="100000"/>
              </a:lnSpc>
              <a:buAutoNum type="arabicPeriod"/>
              <a:tabLst>
                <a:tab pos="354965" algn="l"/>
                <a:tab pos="355600" algn="l"/>
              </a:tabLst>
            </a:pPr>
            <a:r>
              <a:rPr lang="en-US" spc="-10" dirty="0">
                <a:latin typeface="Calibri"/>
                <a:cs typeface="Calibri"/>
              </a:rPr>
              <a:t>Turn-</a:t>
            </a:r>
            <a:r>
              <a:rPr lang="en-US" sz="1800" spc="-10" dirty="0">
                <a:latin typeface="Calibri"/>
                <a:cs typeface="Calibri"/>
              </a:rPr>
              <a:t> OFF the Ranger before starting activity.</a:t>
            </a:r>
          </a:p>
          <a:p>
            <a:pPr marL="355600" indent="-342900">
              <a:lnSpc>
                <a:spcPct val="100000"/>
              </a:lnSpc>
              <a:buAutoNum type="arabicPeriod"/>
              <a:tabLst>
                <a:tab pos="354965" algn="l"/>
                <a:tab pos="355600" algn="l"/>
              </a:tabLst>
            </a:pPr>
            <a:endParaRPr lang="en-US" sz="1800" spc="-10" dirty="0">
              <a:latin typeface="Calibri"/>
              <a:cs typeface="Calibri"/>
            </a:endParaRPr>
          </a:p>
          <a:p>
            <a:pPr marL="355600" indent="-342900">
              <a:buFontTx/>
              <a:buAutoNum type="arabicPeriod"/>
              <a:tabLst>
                <a:tab pos="354965" algn="l"/>
                <a:tab pos="355600" algn="l"/>
              </a:tabLst>
            </a:pPr>
            <a:r>
              <a:rPr lang="en-US" spc="-10" dirty="0">
                <a:latin typeface="Calibri"/>
                <a:cs typeface="Calibri"/>
              </a:rPr>
              <a:t>Use</a:t>
            </a:r>
            <a:r>
              <a:rPr lang="en-US" dirty="0">
                <a:latin typeface="Calibri"/>
                <a:cs typeface="Calibri"/>
              </a:rPr>
              <a:t> </a:t>
            </a:r>
            <a:r>
              <a:rPr lang="en-US" spc="-10" dirty="0">
                <a:latin typeface="Calibri"/>
                <a:cs typeface="Calibri"/>
              </a:rPr>
              <a:t>ESD</a:t>
            </a:r>
            <a:r>
              <a:rPr lang="en-US" spc="-5" dirty="0">
                <a:latin typeface="Calibri"/>
                <a:cs typeface="Calibri"/>
              </a:rPr>
              <a:t> gloves</a:t>
            </a:r>
            <a:r>
              <a:rPr lang="en-US" dirty="0">
                <a:latin typeface="Calibri"/>
                <a:cs typeface="Calibri"/>
              </a:rPr>
              <a:t> </a:t>
            </a:r>
            <a:r>
              <a:rPr lang="en-US" spc="-10" dirty="0">
                <a:latin typeface="Calibri"/>
                <a:cs typeface="Calibri"/>
              </a:rPr>
              <a:t>at</a:t>
            </a:r>
            <a:r>
              <a:rPr lang="en-US" dirty="0">
                <a:latin typeface="Calibri"/>
                <a:cs typeface="Calibri"/>
              </a:rPr>
              <a:t> </a:t>
            </a:r>
            <a:r>
              <a:rPr lang="en-US" spc="-5" dirty="0">
                <a:latin typeface="Calibri"/>
                <a:cs typeface="Calibri"/>
              </a:rPr>
              <a:t>all</a:t>
            </a:r>
            <a:r>
              <a:rPr lang="en-US" spc="5" dirty="0">
                <a:latin typeface="Calibri"/>
                <a:cs typeface="Calibri"/>
              </a:rPr>
              <a:t> </a:t>
            </a:r>
            <a:r>
              <a:rPr lang="en-US" spc="-5" dirty="0">
                <a:latin typeface="Calibri"/>
                <a:cs typeface="Calibri"/>
              </a:rPr>
              <a:t>times</a:t>
            </a:r>
            <a:r>
              <a:rPr lang="en-US" spc="20" dirty="0">
                <a:latin typeface="Calibri"/>
                <a:cs typeface="Calibri"/>
              </a:rPr>
              <a:t> </a:t>
            </a:r>
            <a:r>
              <a:rPr lang="en-US" spc="-5" dirty="0">
                <a:latin typeface="Calibri"/>
                <a:cs typeface="Calibri"/>
              </a:rPr>
              <a:t>while</a:t>
            </a:r>
            <a:r>
              <a:rPr lang="en-US" spc="25" dirty="0">
                <a:latin typeface="Calibri"/>
                <a:cs typeface="Calibri"/>
              </a:rPr>
              <a:t> </a:t>
            </a:r>
            <a:r>
              <a:rPr lang="en-US" spc="-15" dirty="0">
                <a:latin typeface="Calibri"/>
                <a:cs typeface="Calibri"/>
              </a:rPr>
              <a:t>preforming</a:t>
            </a:r>
            <a:r>
              <a:rPr lang="en-US" spc="15" dirty="0">
                <a:latin typeface="Calibri"/>
                <a:cs typeface="Calibri"/>
              </a:rPr>
              <a:t> </a:t>
            </a:r>
            <a:r>
              <a:rPr lang="en-US" spc="-5" dirty="0">
                <a:latin typeface="Calibri"/>
                <a:cs typeface="Calibri"/>
              </a:rPr>
              <a:t>maintenance</a:t>
            </a:r>
            <a:r>
              <a:rPr lang="en-US" spc="25" dirty="0">
                <a:latin typeface="Calibri"/>
                <a:cs typeface="Calibri"/>
              </a:rPr>
              <a:t> </a:t>
            </a:r>
            <a:r>
              <a:rPr lang="en-US" spc="-10" dirty="0">
                <a:latin typeface="Calibri"/>
                <a:cs typeface="Calibri"/>
              </a:rPr>
              <a:t>work.</a:t>
            </a:r>
            <a:endParaRPr lang="en-US" dirty="0">
              <a:latin typeface="Calibri"/>
              <a:cs typeface="Calibri"/>
            </a:endParaRPr>
          </a:p>
          <a:p>
            <a:pPr marL="355600" indent="-342900">
              <a:lnSpc>
                <a:spcPct val="100000"/>
              </a:lnSpc>
              <a:buAutoNum type="arabicPeriod"/>
              <a:tabLst>
                <a:tab pos="354965" algn="l"/>
                <a:tab pos="355600" algn="l"/>
              </a:tabLst>
            </a:pPr>
            <a:endParaRPr sz="1750" dirty="0">
              <a:latin typeface="Calibri"/>
              <a:cs typeface="Calibri"/>
            </a:endParaRPr>
          </a:p>
          <a:p>
            <a:pPr marL="355600" indent="-342900">
              <a:lnSpc>
                <a:spcPct val="100000"/>
              </a:lnSpc>
              <a:spcBef>
                <a:spcPts val="5"/>
              </a:spcBef>
              <a:buAutoNum type="arabicPeriod" startAt="3"/>
              <a:tabLst>
                <a:tab pos="354965" algn="l"/>
                <a:tab pos="355600" algn="l"/>
              </a:tabLst>
            </a:pPr>
            <a:r>
              <a:rPr sz="1800" spc="-5" dirty="0">
                <a:latin typeface="Calibri"/>
                <a:cs typeface="Calibri"/>
              </a:rPr>
              <a:t>Activity</a:t>
            </a:r>
            <a:r>
              <a:rPr sz="1800" spc="10" dirty="0">
                <a:latin typeface="Calibri"/>
                <a:cs typeface="Calibri"/>
              </a:rPr>
              <a:t> </a:t>
            </a:r>
            <a:r>
              <a:rPr sz="1800" spc="-5" dirty="0">
                <a:latin typeface="Calibri"/>
                <a:cs typeface="Calibri"/>
              </a:rPr>
              <a:t>should be</a:t>
            </a:r>
            <a:r>
              <a:rPr sz="1800" spc="15" dirty="0">
                <a:latin typeface="Calibri"/>
                <a:cs typeface="Calibri"/>
              </a:rPr>
              <a:t> </a:t>
            </a:r>
            <a:r>
              <a:rPr sz="1800" spc="-10" dirty="0">
                <a:latin typeface="Calibri"/>
                <a:cs typeface="Calibri"/>
              </a:rPr>
              <a:t>performed</a:t>
            </a:r>
            <a:r>
              <a:rPr sz="1800" dirty="0">
                <a:latin typeface="Calibri"/>
                <a:cs typeface="Calibri"/>
              </a:rPr>
              <a:t> </a:t>
            </a:r>
            <a:r>
              <a:rPr sz="1800" spc="-20" dirty="0">
                <a:latin typeface="Calibri"/>
                <a:cs typeface="Calibri"/>
              </a:rPr>
              <a:t>away</a:t>
            </a:r>
            <a:r>
              <a:rPr sz="1800" spc="10" dirty="0">
                <a:latin typeface="Calibri"/>
                <a:cs typeface="Calibri"/>
              </a:rPr>
              <a:t> </a:t>
            </a:r>
            <a:r>
              <a:rPr sz="1800" spc="-10" dirty="0">
                <a:latin typeface="Calibri"/>
                <a:cs typeface="Calibri"/>
              </a:rPr>
              <a:t>from</a:t>
            </a:r>
            <a:r>
              <a:rPr sz="1800" spc="-5" dirty="0">
                <a:latin typeface="Calibri"/>
                <a:cs typeface="Calibri"/>
              </a:rPr>
              <a:t> </a:t>
            </a:r>
            <a:r>
              <a:rPr sz="1800" spc="-10" dirty="0">
                <a:latin typeface="Calibri"/>
                <a:cs typeface="Calibri"/>
              </a:rPr>
              <a:t>Moisture</a:t>
            </a:r>
            <a:r>
              <a:rPr sz="1800" spc="20" dirty="0">
                <a:latin typeface="Calibri"/>
                <a:cs typeface="Calibri"/>
              </a:rPr>
              <a:t> </a:t>
            </a:r>
            <a:r>
              <a:rPr sz="1800" dirty="0">
                <a:latin typeface="Calibri"/>
                <a:cs typeface="Calibri"/>
              </a:rPr>
              <a:t>&amp;</a:t>
            </a:r>
            <a:r>
              <a:rPr sz="1800" spc="-5" dirty="0">
                <a:latin typeface="Calibri"/>
                <a:cs typeface="Calibri"/>
              </a:rPr>
              <a:t> </a:t>
            </a:r>
            <a:r>
              <a:rPr sz="1800" spc="-10" dirty="0">
                <a:latin typeface="Calibri"/>
                <a:cs typeface="Calibri"/>
              </a:rPr>
              <a:t>dust</a:t>
            </a:r>
            <a:r>
              <a:rPr sz="1800" spc="5" dirty="0">
                <a:latin typeface="Calibri"/>
                <a:cs typeface="Calibri"/>
              </a:rPr>
              <a:t> </a:t>
            </a:r>
            <a:r>
              <a:rPr sz="1800" spc="-10" dirty="0">
                <a:latin typeface="Calibri"/>
                <a:cs typeface="Calibri"/>
              </a:rPr>
              <a:t>area.</a:t>
            </a:r>
            <a:endParaRPr lang="en-US" sz="1800" spc="-10" dirty="0">
              <a:latin typeface="Calibri"/>
              <a:cs typeface="Calibri"/>
            </a:endParaRPr>
          </a:p>
          <a:p>
            <a:pPr marL="355600" indent="-342900">
              <a:lnSpc>
                <a:spcPct val="100000"/>
              </a:lnSpc>
              <a:spcBef>
                <a:spcPts val="5"/>
              </a:spcBef>
              <a:buAutoNum type="arabicPeriod" startAt="3"/>
              <a:tabLst>
                <a:tab pos="354965" algn="l"/>
                <a:tab pos="355600" algn="l"/>
              </a:tabLst>
            </a:pPr>
            <a:endParaRPr lang="en-US" spc="-10" dirty="0">
              <a:latin typeface="Calibri"/>
              <a:cs typeface="Calibri"/>
            </a:endParaRPr>
          </a:p>
          <a:p>
            <a:pPr marL="355600" indent="-342900">
              <a:spcBef>
                <a:spcPts val="5"/>
              </a:spcBef>
              <a:buFontTx/>
              <a:buAutoNum type="arabicPeriod" startAt="3"/>
              <a:tabLst>
                <a:tab pos="354965" algn="l"/>
                <a:tab pos="355600" algn="l"/>
              </a:tabLst>
            </a:pPr>
            <a:r>
              <a:rPr lang="en-US" sz="1800" spc="-5" dirty="0">
                <a:latin typeface="Calibri"/>
                <a:cs typeface="Calibri"/>
              </a:rPr>
              <a:t>Do</a:t>
            </a:r>
            <a:r>
              <a:rPr lang="en-US" sz="1800" dirty="0">
                <a:latin typeface="Calibri"/>
                <a:cs typeface="Calibri"/>
              </a:rPr>
              <a:t> </a:t>
            </a:r>
            <a:r>
              <a:rPr lang="en-US" sz="1800" spc="-5" dirty="0">
                <a:latin typeface="Calibri"/>
                <a:cs typeface="Calibri"/>
              </a:rPr>
              <a:t>not</a:t>
            </a:r>
            <a:r>
              <a:rPr lang="en-US" sz="1800" spc="5" dirty="0">
                <a:latin typeface="Calibri"/>
                <a:cs typeface="Calibri"/>
              </a:rPr>
              <a:t> </a:t>
            </a:r>
            <a:r>
              <a:rPr lang="en-US" sz="1800" spc="-10" dirty="0">
                <a:latin typeface="Calibri"/>
                <a:cs typeface="Calibri"/>
              </a:rPr>
              <a:t>remove</a:t>
            </a:r>
            <a:r>
              <a:rPr lang="en-US" sz="1800" dirty="0">
                <a:latin typeface="Calibri"/>
                <a:cs typeface="Calibri"/>
              </a:rPr>
              <a:t> </a:t>
            </a:r>
            <a:r>
              <a:rPr lang="en-US" sz="1800" spc="-10" dirty="0">
                <a:latin typeface="Calibri"/>
                <a:cs typeface="Calibri"/>
              </a:rPr>
              <a:t>any</a:t>
            </a:r>
            <a:r>
              <a:rPr lang="en-US" sz="1800" dirty="0">
                <a:latin typeface="Calibri"/>
                <a:cs typeface="Calibri"/>
              </a:rPr>
              <a:t> </a:t>
            </a:r>
            <a:r>
              <a:rPr lang="en-US" sz="1800" spc="-5" dirty="0">
                <a:latin typeface="Calibri"/>
                <a:cs typeface="Calibri"/>
              </a:rPr>
              <a:t>other</a:t>
            </a:r>
            <a:r>
              <a:rPr lang="en-US" sz="1800" spc="5" dirty="0">
                <a:latin typeface="Calibri"/>
                <a:cs typeface="Calibri"/>
              </a:rPr>
              <a:t> </a:t>
            </a:r>
            <a:r>
              <a:rPr lang="en-US" sz="1800" spc="-10" dirty="0">
                <a:latin typeface="Calibri"/>
                <a:cs typeface="Calibri"/>
              </a:rPr>
              <a:t>wires</a:t>
            </a:r>
            <a:r>
              <a:rPr lang="en-US" sz="1800" spc="15" dirty="0">
                <a:latin typeface="Calibri"/>
                <a:cs typeface="Calibri"/>
              </a:rPr>
              <a:t> </a:t>
            </a:r>
            <a:r>
              <a:rPr lang="en-US" sz="1800" spc="-10" dirty="0">
                <a:latin typeface="Calibri"/>
                <a:cs typeface="Calibri"/>
              </a:rPr>
              <a:t>from</a:t>
            </a:r>
            <a:r>
              <a:rPr lang="en-US" sz="1800" spc="5" dirty="0">
                <a:latin typeface="Calibri"/>
                <a:cs typeface="Calibri"/>
              </a:rPr>
              <a:t> </a:t>
            </a:r>
            <a:r>
              <a:rPr lang="en-US" spc="5" dirty="0">
                <a:latin typeface="Calibri"/>
                <a:cs typeface="Calibri"/>
              </a:rPr>
              <a:t>Ranger</a:t>
            </a:r>
            <a:r>
              <a:rPr lang="en-US" sz="1800" dirty="0">
                <a:latin typeface="Calibri"/>
                <a:cs typeface="Calibri"/>
              </a:rPr>
              <a:t> </a:t>
            </a:r>
            <a:r>
              <a:rPr lang="en-US" sz="1800" spc="-5" dirty="0">
                <a:latin typeface="Calibri"/>
                <a:cs typeface="Calibri"/>
              </a:rPr>
              <a:t>while</a:t>
            </a:r>
            <a:r>
              <a:rPr lang="en-US" sz="1800" spc="20" dirty="0">
                <a:latin typeface="Calibri"/>
                <a:cs typeface="Calibri"/>
              </a:rPr>
              <a:t> </a:t>
            </a:r>
            <a:r>
              <a:rPr lang="en-US" sz="1800" spc="-5" dirty="0">
                <a:latin typeface="Calibri"/>
                <a:cs typeface="Calibri"/>
              </a:rPr>
              <a:t>doing</a:t>
            </a:r>
            <a:r>
              <a:rPr lang="en-US" sz="1800" spc="10" dirty="0">
                <a:latin typeface="Calibri"/>
                <a:cs typeface="Calibri"/>
              </a:rPr>
              <a:t> </a:t>
            </a:r>
            <a:r>
              <a:rPr lang="en-US" sz="1800" dirty="0">
                <a:latin typeface="Calibri"/>
                <a:cs typeface="Calibri"/>
              </a:rPr>
              <a:t>the </a:t>
            </a:r>
            <a:r>
              <a:rPr lang="en-US" sz="1800" spc="-20" dirty="0">
                <a:latin typeface="Calibri"/>
                <a:cs typeface="Calibri"/>
              </a:rPr>
              <a:t>activity.</a:t>
            </a:r>
            <a:endParaRPr lang="en-US" sz="1800" dirty="0">
              <a:latin typeface="Calibri"/>
              <a:cs typeface="Calibri"/>
            </a:endParaRPr>
          </a:p>
          <a:p>
            <a:pPr marL="355600" indent="-342900">
              <a:lnSpc>
                <a:spcPct val="100000"/>
              </a:lnSpc>
              <a:spcBef>
                <a:spcPts val="5"/>
              </a:spcBef>
              <a:buAutoNum type="arabicPeriod" startAt="3"/>
              <a:tabLst>
                <a:tab pos="354965" algn="l"/>
                <a:tab pos="355600" algn="l"/>
              </a:tabLst>
            </a:pPr>
            <a:endParaRPr lang="en-US" sz="1800" spc="-10" dirty="0">
              <a:latin typeface="Calibri"/>
              <a:cs typeface="Calibri"/>
            </a:endParaRPr>
          </a:p>
          <a:p>
            <a:pPr marL="355600" indent="-342900">
              <a:lnSpc>
                <a:spcPct val="100000"/>
              </a:lnSpc>
              <a:spcBef>
                <a:spcPts val="5"/>
              </a:spcBef>
              <a:buAutoNum type="arabicPeriod" startAt="2"/>
              <a:tabLst>
                <a:tab pos="354965" algn="l"/>
                <a:tab pos="355600" algn="l"/>
              </a:tabLst>
            </a:pPr>
            <a:endParaRPr lang="en-US" spc="-10" dirty="0">
              <a:latin typeface="Calibri"/>
              <a:cs typeface="Calibri"/>
            </a:endParaRPr>
          </a:p>
          <a:p>
            <a:pPr marL="355600" indent="-342900">
              <a:lnSpc>
                <a:spcPct val="100000"/>
              </a:lnSpc>
              <a:spcBef>
                <a:spcPts val="5"/>
              </a:spcBef>
              <a:buAutoNum type="arabicPeriod" startAt="2"/>
              <a:tabLst>
                <a:tab pos="354965" algn="l"/>
                <a:tab pos="355600" algn="l"/>
              </a:tabLst>
            </a:pPr>
            <a:endParaRPr lang="en-US" sz="1800" spc="-10" dirty="0">
              <a:latin typeface="Calibri"/>
              <a:cs typeface="Calibri"/>
            </a:endParaRPr>
          </a:p>
        </p:txBody>
      </p:sp>
      <p:sp>
        <p:nvSpPr>
          <p:cNvPr id="7" name="Google Shape;145;g98b47ee596_0_0">
            <a:extLst>
              <a:ext uri="{FF2B5EF4-FFF2-40B4-BE49-F238E27FC236}">
                <a16:creationId xmlns:a16="http://schemas.microsoft.com/office/drawing/2014/main" id="{0B3FB48C-202D-85DA-8322-7B79F58F3F5A}"/>
              </a:ext>
            </a:extLst>
          </p:cNvPr>
          <p:cNvSpPr txBox="1"/>
          <p:nvPr/>
        </p:nvSpPr>
        <p:spPr>
          <a:xfrm>
            <a:off x="119063" y="183986"/>
            <a:ext cx="11649000" cy="512100"/>
          </a:xfrm>
          <a:prstGeom prst="rect">
            <a:avLst/>
          </a:prstGeom>
          <a:noFill/>
          <a:ln>
            <a:noFill/>
          </a:ln>
        </p:spPr>
        <p:txBody>
          <a:bodyPr spcFirstLastPara="1" wrap="square" lIns="91425" tIns="45700" rIns="91425" bIns="45700" anchor="ctr" anchorCtr="0">
            <a:noAutofit/>
          </a:bodyPr>
          <a:lstStyle/>
          <a:p>
            <a:pPr marL="0" marR="0" lvl="0" indent="0" algn="l" rtl="0">
              <a:lnSpc>
                <a:spcPct val="70000"/>
              </a:lnSpc>
              <a:spcBef>
                <a:spcPts val="0"/>
              </a:spcBef>
              <a:spcAft>
                <a:spcPts val="0"/>
              </a:spcAft>
              <a:buClr>
                <a:srgbClr val="0F1A5C"/>
              </a:buClr>
              <a:buSzPts val="3740"/>
              <a:buFont typeface="Arial"/>
              <a:buNone/>
            </a:pPr>
            <a:r>
              <a:rPr lang="en-IN" sz="3740" b="1" i="0" u="none" strike="noStrike" cap="none" dirty="0">
                <a:solidFill>
                  <a:srgbClr val="0F1A5C"/>
                </a:solidFill>
                <a:latin typeface="Arial"/>
                <a:ea typeface="Arial"/>
                <a:cs typeface="Arial"/>
                <a:sym typeface="Arial"/>
              </a:rPr>
              <a:t>Procedure to Charge Battery</a:t>
            </a:r>
            <a:endParaRPr sz="3740" b="0" i="0" u="none" strike="noStrike" cap="none" dirty="0">
              <a:solidFill>
                <a:srgbClr val="0F1A5C"/>
              </a:solidFill>
              <a:latin typeface="Arial"/>
              <a:ea typeface="Arial"/>
              <a:cs typeface="Arial"/>
              <a:sym typeface="Arial"/>
            </a:endParaRPr>
          </a:p>
        </p:txBody>
      </p:sp>
    </p:spTree>
    <p:extLst>
      <p:ext uri="{BB962C8B-B14F-4D97-AF65-F5344CB8AC3E}">
        <p14:creationId xmlns:p14="http://schemas.microsoft.com/office/powerpoint/2010/main" val="280176426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8847835" y="6328965"/>
            <a:ext cx="3108960" cy="513080"/>
          </a:xfrm>
          <a:prstGeom prst="rect">
            <a:avLst/>
          </a:prstGeom>
        </p:spPr>
        <p:txBody>
          <a:bodyPr vert="horz" wrap="square" lIns="0" tIns="0" rIns="0" bIns="0" rtlCol="0">
            <a:spAutoFit/>
          </a:bodyPr>
          <a:lstStyle/>
          <a:p>
            <a:pPr marL="12700">
              <a:lnSpc>
                <a:spcPts val="1595"/>
              </a:lnSpc>
            </a:pPr>
            <a:r>
              <a:rPr sz="1550" spc="-5" dirty="0">
                <a:latin typeface="Calibri"/>
                <a:cs typeface="Calibri"/>
              </a:rPr>
              <a:t>Prepared</a:t>
            </a:r>
            <a:r>
              <a:rPr sz="1550" spc="155" dirty="0">
                <a:latin typeface="Calibri"/>
                <a:cs typeface="Calibri"/>
              </a:rPr>
              <a:t> </a:t>
            </a:r>
            <a:r>
              <a:rPr sz="1550" spc="10" dirty="0">
                <a:latin typeface="Calibri"/>
                <a:cs typeface="Calibri"/>
              </a:rPr>
              <a:t>by</a:t>
            </a:r>
            <a:r>
              <a:rPr sz="1550" spc="45" dirty="0">
                <a:latin typeface="Calibri"/>
                <a:cs typeface="Calibri"/>
              </a:rPr>
              <a:t> </a:t>
            </a:r>
            <a:r>
              <a:rPr sz="1550" spc="5" dirty="0">
                <a:latin typeface="Calibri"/>
                <a:cs typeface="Calibri"/>
              </a:rPr>
              <a:t>Rishabh</a:t>
            </a:r>
            <a:r>
              <a:rPr sz="1550" spc="60" dirty="0">
                <a:latin typeface="Calibri"/>
                <a:cs typeface="Calibri"/>
              </a:rPr>
              <a:t> </a:t>
            </a:r>
            <a:r>
              <a:rPr sz="1550" spc="10" dirty="0">
                <a:latin typeface="Calibri"/>
                <a:cs typeface="Calibri"/>
              </a:rPr>
              <a:t>–</a:t>
            </a:r>
            <a:r>
              <a:rPr sz="1550" spc="-25" dirty="0">
                <a:latin typeface="Calibri"/>
                <a:cs typeface="Calibri"/>
              </a:rPr>
              <a:t> </a:t>
            </a:r>
            <a:r>
              <a:rPr sz="1550" spc="15" dirty="0">
                <a:latin typeface="Calibri"/>
                <a:cs typeface="Calibri"/>
              </a:rPr>
              <a:t>ME</a:t>
            </a:r>
            <a:r>
              <a:rPr sz="1550" spc="65" dirty="0">
                <a:latin typeface="Calibri"/>
                <a:cs typeface="Calibri"/>
              </a:rPr>
              <a:t> </a:t>
            </a:r>
            <a:r>
              <a:rPr sz="1550" spc="-40" dirty="0">
                <a:latin typeface="Calibri"/>
                <a:cs typeface="Calibri"/>
              </a:rPr>
              <a:t>Team</a:t>
            </a:r>
            <a:endParaRPr sz="1550">
              <a:latin typeface="Calibri"/>
              <a:cs typeface="Calibri"/>
            </a:endParaRPr>
          </a:p>
          <a:p>
            <a:pPr marL="1438910">
              <a:lnSpc>
                <a:spcPct val="100000"/>
              </a:lnSpc>
              <a:spcBef>
                <a:spcPts val="1030"/>
              </a:spcBef>
            </a:pPr>
            <a:r>
              <a:rPr sz="1050" spc="-15" dirty="0">
                <a:solidFill>
                  <a:srgbClr val="84869C"/>
                </a:solidFill>
                <a:latin typeface="Calibri"/>
                <a:cs typeface="Calibri"/>
              </a:rPr>
              <a:t>Copyright</a:t>
            </a:r>
            <a:r>
              <a:rPr sz="1050" spc="65" dirty="0">
                <a:solidFill>
                  <a:srgbClr val="84869C"/>
                </a:solidFill>
                <a:latin typeface="Calibri"/>
                <a:cs typeface="Calibri"/>
              </a:rPr>
              <a:t> </a:t>
            </a:r>
            <a:r>
              <a:rPr sz="1050" dirty="0">
                <a:solidFill>
                  <a:srgbClr val="84869C"/>
                </a:solidFill>
                <a:latin typeface="Calibri"/>
                <a:cs typeface="Calibri"/>
              </a:rPr>
              <a:t>©</a:t>
            </a:r>
            <a:r>
              <a:rPr sz="1050" spc="-5" dirty="0">
                <a:solidFill>
                  <a:srgbClr val="84869C"/>
                </a:solidFill>
                <a:latin typeface="Calibri"/>
                <a:cs typeface="Calibri"/>
              </a:rPr>
              <a:t> </a:t>
            </a:r>
            <a:r>
              <a:rPr sz="1050" spc="-10" dirty="0">
                <a:solidFill>
                  <a:srgbClr val="84869C"/>
                </a:solidFill>
                <a:latin typeface="Calibri"/>
                <a:cs typeface="Calibri"/>
              </a:rPr>
              <a:t>2019</a:t>
            </a:r>
            <a:r>
              <a:rPr sz="1050" spc="40" dirty="0">
                <a:solidFill>
                  <a:srgbClr val="84869C"/>
                </a:solidFill>
                <a:latin typeface="Calibri"/>
                <a:cs typeface="Calibri"/>
              </a:rPr>
              <a:t> </a:t>
            </a:r>
            <a:r>
              <a:rPr sz="1050" spc="-5" dirty="0">
                <a:solidFill>
                  <a:srgbClr val="84869C"/>
                </a:solidFill>
                <a:latin typeface="Calibri"/>
                <a:cs typeface="Calibri"/>
              </a:rPr>
              <a:t>GreyOrange</a:t>
            </a:r>
            <a:endParaRPr sz="1050">
              <a:latin typeface="Calibri"/>
              <a:cs typeface="Calibri"/>
            </a:endParaRPr>
          </a:p>
        </p:txBody>
      </p:sp>
      <p:sp>
        <p:nvSpPr>
          <p:cNvPr id="3" name="object 3"/>
          <p:cNvSpPr txBox="1"/>
          <p:nvPr/>
        </p:nvSpPr>
        <p:spPr>
          <a:xfrm>
            <a:off x="3429000" y="2667000"/>
            <a:ext cx="6477000" cy="689932"/>
          </a:xfrm>
          <a:prstGeom prst="rect">
            <a:avLst/>
          </a:prstGeom>
        </p:spPr>
        <p:txBody>
          <a:bodyPr vert="horz" wrap="square" lIns="0" tIns="12700" rIns="0" bIns="0" rtlCol="0">
            <a:spAutoFit/>
          </a:bodyPr>
          <a:lstStyle/>
          <a:p>
            <a:pPr marL="12700">
              <a:lnSpc>
                <a:spcPct val="100000"/>
              </a:lnSpc>
              <a:spcBef>
                <a:spcPts val="100"/>
              </a:spcBef>
            </a:pPr>
            <a:r>
              <a:rPr lang="en-US" sz="4400" b="1" spc="5" dirty="0">
                <a:latin typeface="Calibri"/>
                <a:cs typeface="Calibri"/>
              </a:rPr>
              <a:t>Step to be followed</a:t>
            </a:r>
            <a:endParaRPr sz="4400" b="1" dirty="0">
              <a:latin typeface="Calibri"/>
              <a:cs typeface="Calibri"/>
            </a:endParaRPr>
          </a:p>
        </p:txBody>
      </p:sp>
    </p:spTree>
    <p:extLst>
      <p:ext uri="{BB962C8B-B14F-4D97-AF65-F5344CB8AC3E}">
        <p14:creationId xmlns:p14="http://schemas.microsoft.com/office/powerpoint/2010/main" val="140076115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 name="TextBox 2">
            <a:extLst>
              <a:ext uri="{FF2B5EF4-FFF2-40B4-BE49-F238E27FC236}">
                <a16:creationId xmlns:a16="http://schemas.microsoft.com/office/drawing/2014/main" id="{71ADED5F-AF5F-467A-938C-6C9F52F91790}"/>
              </a:ext>
            </a:extLst>
          </p:cNvPr>
          <p:cNvSpPr txBox="1"/>
          <p:nvPr/>
        </p:nvSpPr>
        <p:spPr>
          <a:xfrm>
            <a:off x="133997" y="716202"/>
            <a:ext cx="11033758" cy="861774"/>
          </a:xfrm>
          <a:prstGeom prst="rect">
            <a:avLst/>
          </a:prstGeom>
          <a:noFill/>
        </p:spPr>
        <p:txBody>
          <a:bodyPr wrap="square" rtlCol="0">
            <a:spAutoFit/>
          </a:bodyPr>
          <a:lstStyle/>
          <a:p>
            <a:pPr marL="285750" indent="-285750">
              <a:buFont typeface="Wingdings" panose="05000000000000000000" pitchFamily="2" charset="2"/>
              <a:buChar char="§"/>
            </a:pPr>
            <a:r>
              <a:rPr lang="en-US" sz="1600" dirty="0"/>
              <a:t>Turn OFF the Ranger by pushing ON/OFF button.</a:t>
            </a:r>
          </a:p>
          <a:p>
            <a:pPr marL="285750" indent="-285750">
              <a:buFont typeface="Wingdings" panose="05000000000000000000" pitchFamily="2" charset="2"/>
              <a:buChar char="§"/>
            </a:pPr>
            <a:r>
              <a:rPr lang="en-US" sz="1600" dirty="0"/>
              <a:t>Now move  the Ranger on the service lift.</a:t>
            </a:r>
          </a:p>
          <a:p>
            <a:pPr marL="285750" indent="-285750">
              <a:buFont typeface="Wingdings" panose="05000000000000000000" pitchFamily="2" charset="2"/>
              <a:buChar char="§"/>
            </a:pPr>
            <a:r>
              <a:rPr lang="en-US" sz="1600" dirty="0"/>
              <a:t>Open front side shell assembly.</a:t>
            </a:r>
          </a:p>
        </p:txBody>
      </p:sp>
      <p:pic>
        <p:nvPicPr>
          <p:cNvPr id="5" name="Picture 4" descr="A picture containing text, close&#10;&#10;Description automatically generated">
            <a:extLst>
              <a:ext uri="{FF2B5EF4-FFF2-40B4-BE49-F238E27FC236}">
                <a16:creationId xmlns:a16="http://schemas.microsoft.com/office/drawing/2014/main" id="{444A428F-593B-40F9-ABA3-E0C801383740}"/>
              </a:ext>
            </a:extLst>
          </p:cNvPr>
          <p:cNvPicPr>
            <a:picLocks noChangeAspect="1"/>
          </p:cNvPicPr>
          <p:nvPr/>
        </p:nvPicPr>
        <p:blipFill>
          <a:blip r:embed="rId3"/>
          <a:stretch>
            <a:fillRect/>
          </a:stretch>
        </p:blipFill>
        <p:spPr>
          <a:xfrm rot="5400000">
            <a:off x="1309467" y="2532943"/>
            <a:ext cx="2745156" cy="2230170"/>
          </a:xfrm>
          <a:prstGeom prst="rect">
            <a:avLst/>
          </a:prstGeom>
        </p:spPr>
      </p:pic>
      <p:sp>
        <p:nvSpPr>
          <p:cNvPr id="9" name="TextBox 8">
            <a:extLst>
              <a:ext uri="{FF2B5EF4-FFF2-40B4-BE49-F238E27FC236}">
                <a16:creationId xmlns:a16="http://schemas.microsoft.com/office/drawing/2014/main" id="{C3EE6802-EF00-4923-A0ED-DBC277904A15}"/>
              </a:ext>
            </a:extLst>
          </p:cNvPr>
          <p:cNvSpPr txBox="1"/>
          <p:nvPr/>
        </p:nvSpPr>
        <p:spPr>
          <a:xfrm>
            <a:off x="10360931" y="4244089"/>
            <a:ext cx="1613647" cy="338554"/>
          </a:xfrm>
          <a:prstGeom prst="rect">
            <a:avLst/>
          </a:prstGeom>
          <a:noFill/>
        </p:spPr>
        <p:txBody>
          <a:bodyPr wrap="square" rtlCol="0">
            <a:spAutoFit/>
          </a:bodyPr>
          <a:lstStyle/>
          <a:p>
            <a:r>
              <a:rPr lang="en-US" sz="1600" dirty="0"/>
              <a:t>Front Side Casing</a:t>
            </a:r>
          </a:p>
        </p:txBody>
      </p:sp>
      <p:sp>
        <p:nvSpPr>
          <p:cNvPr id="12" name="TextBox 11">
            <a:extLst>
              <a:ext uri="{FF2B5EF4-FFF2-40B4-BE49-F238E27FC236}">
                <a16:creationId xmlns:a16="http://schemas.microsoft.com/office/drawing/2014/main" id="{7D512FE3-A0C9-4EE3-83E4-ACB33800292F}"/>
              </a:ext>
            </a:extLst>
          </p:cNvPr>
          <p:cNvSpPr txBox="1"/>
          <p:nvPr/>
        </p:nvSpPr>
        <p:spPr>
          <a:xfrm>
            <a:off x="-1212" y="4074812"/>
            <a:ext cx="1675009" cy="338554"/>
          </a:xfrm>
          <a:prstGeom prst="rect">
            <a:avLst/>
          </a:prstGeom>
          <a:noFill/>
        </p:spPr>
        <p:txBody>
          <a:bodyPr wrap="square" rtlCol="0">
            <a:spAutoFit/>
          </a:bodyPr>
          <a:lstStyle/>
          <a:p>
            <a:r>
              <a:rPr lang="en-US" sz="1600" dirty="0"/>
              <a:t>ON/OFF button</a:t>
            </a:r>
          </a:p>
        </p:txBody>
      </p:sp>
      <p:pic>
        <p:nvPicPr>
          <p:cNvPr id="10" name="Picture 9">
            <a:extLst>
              <a:ext uri="{FF2B5EF4-FFF2-40B4-BE49-F238E27FC236}">
                <a16:creationId xmlns:a16="http://schemas.microsoft.com/office/drawing/2014/main" id="{E2281C72-55F5-592C-60B1-DEB4F5EEDE82}"/>
              </a:ext>
            </a:extLst>
          </p:cNvPr>
          <p:cNvPicPr>
            <a:picLocks noChangeAspect="1"/>
          </p:cNvPicPr>
          <p:nvPr/>
        </p:nvPicPr>
        <p:blipFill>
          <a:blip r:embed="rId4"/>
          <a:stretch>
            <a:fillRect/>
          </a:stretch>
        </p:blipFill>
        <p:spPr>
          <a:xfrm>
            <a:off x="8098577" y="1842793"/>
            <a:ext cx="1938958" cy="3796843"/>
          </a:xfrm>
          <a:prstGeom prst="rect">
            <a:avLst/>
          </a:prstGeom>
        </p:spPr>
      </p:pic>
      <p:pic>
        <p:nvPicPr>
          <p:cNvPr id="16" name="Picture 15">
            <a:extLst>
              <a:ext uri="{FF2B5EF4-FFF2-40B4-BE49-F238E27FC236}">
                <a16:creationId xmlns:a16="http://schemas.microsoft.com/office/drawing/2014/main" id="{2CED79B2-9C9C-6D67-9843-229C7A56BB97}"/>
              </a:ext>
            </a:extLst>
          </p:cNvPr>
          <p:cNvPicPr>
            <a:picLocks noChangeAspect="1"/>
          </p:cNvPicPr>
          <p:nvPr/>
        </p:nvPicPr>
        <p:blipFill>
          <a:blip r:embed="rId5"/>
          <a:stretch>
            <a:fillRect/>
          </a:stretch>
        </p:blipFill>
        <p:spPr>
          <a:xfrm>
            <a:off x="4572000" y="1852860"/>
            <a:ext cx="2513209" cy="3808150"/>
          </a:xfrm>
          <a:prstGeom prst="rect">
            <a:avLst/>
          </a:prstGeom>
        </p:spPr>
      </p:pic>
      <p:cxnSp>
        <p:nvCxnSpPr>
          <p:cNvPr id="11" name="Straight Connector 10">
            <a:extLst>
              <a:ext uri="{FF2B5EF4-FFF2-40B4-BE49-F238E27FC236}">
                <a16:creationId xmlns:a16="http://schemas.microsoft.com/office/drawing/2014/main" id="{E72BED4C-B7C2-35BF-FFBC-E52B1723415E}"/>
              </a:ext>
            </a:extLst>
          </p:cNvPr>
          <p:cNvCxnSpPr>
            <a:cxnSpLocks/>
          </p:cNvCxnSpPr>
          <p:nvPr/>
        </p:nvCxnSpPr>
        <p:spPr>
          <a:xfrm flipH="1">
            <a:off x="1143000" y="3124200"/>
            <a:ext cx="1539045" cy="950181"/>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F04652CA-0EF8-C386-FEF6-1DDA30EB12B3}"/>
              </a:ext>
            </a:extLst>
          </p:cNvPr>
          <p:cNvCxnSpPr>
            <a:cxnSpLocks/>
          </p:cNvCxnSpPr>
          <p:nvPr/>
        </p:nvCxnSpPr>
        <p:spPr>
          <a:xfrm flipH="1" flipV="1">
            <a:off x="9395860" y="3429000"/>
            <a:ext cx="967340" cy="98436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3" name="Google Shape;145;g98b47ee596_0_0">
            <a:extLst>
              <a:ext uri="{FF2B5EF4-FFF2-40B4-BE49-F238E27FC236}">
                <a16:creationId xmlns:a16="http://schemas.microsoft.com/office/drawing/2014/main" id="{CB9FD723-706C-8771-C29C-4024F7D49E35}"/>
              </a:ext>
            </a:extLst>
          </p:cNvPr>
          <p:cNvSpPr txBox="1"/>
          <p:nvPr/>
        </p:nvSpPr>
        <p:spPr>
          <a:xfrm>
            <a:off x="119063" y="183986"/>
            <a:ext cx="11649000" cy="512100"/>
          </a:xfrm>
          <a:prstGeom prst="rect">
            <a:avLst/>
          </a:prstGeom>
          <a:noFill/>
          <a:ln>
            <a:noFill/>
          </a:ln>
        </p:spPr>
        <p:txBody>
          <a:bodyPr spcFirstLastPara="1" wrap="square" lIns="91425" tIns="45700" rIns="91425" bIns="45700" anchor="ctr" anchorCtr="0">
            <a:noAutofit/>
          </a:bodyPr>
          <a:lstStyle/>
          <a:p>
            <a:pPr marL="0" marR="0" lvl="0" indent="0" algn="l" rtl="0">
              <a:lnSpc>
                <a:spcPct val="70000"/>
              </a:lnSpc>
              <a:spcBef>
                <a:spcPts val="0"/>
              </a:spcBef>
              <a:spcAft>
                <a:spcPts val="0"/>
              </a:spcAft>
              <a:buClr>
                <a:srgbClr val="0F1A5C"/>
              </a:buClr>
              <a:buSzPts val="3740"/>
              <a:buFont typeface="Arial"/>
              <a:buNone/>
            </a:pPr>
            <a:r>
              <a:rPr lang="en-IN" sz="3740" b="1" i="0" u="none" strike="noStrike" cap="none" dirty="0">
                <a:solidFill>
                  <a:srgbClr val="0F1A5C"/>
                </a:solidFill>
                <a:latin typeface="Arial"/>
                <a:ea typeface="Arial"/>
                <a:cs typeface="Arial"/>
                <a:sym typeface="Arial"/>
              </a:rPr>
              <a:t>Procedure to Charge Battery</a:t>
            </a:r>
            <a:endParaRPr sz="3740" b="0" i="0" u="none" strike="noStrike" cap="none" dirty="0">
              <a:solidFill>
                <a:srgbClr val="0F1A5C"/>
              </a:solidFill>
              <a:latin typeface="Arial"/>
              <a:ea typeface="Arial"/>
              <a:cs typeface="Arial"/>
              <a:sym typeface="Arial"/>
            </a:endParaRPr>
          </a:p>
        </p:txBody>
      </p:sp>
    </p:spTree>
    <p:extLst>
      <p:ext uri="{BB962C8B-B14F-4D97-AF65-F5344CB8AC3E}">
        <p14:creationId xmlns:p14="http://schemas.microsoft.com/office/powerpoint/2010/main" val="333703405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0" y="762000"/>
            <a:ext cx="11875008" cy="1497846"/>
          </a:xfrm>
          <a:prstGeom prst="rect">
            <a:avLst/>
          </a:prstGeom>
        </p:spPr>
        <p:txBody>
          <a:bodyPr vert="horz" wrap="square" lIns="0" tIns="111760" rIns="0" bIns="0" rtlCol="0">
            <a:spAutoFit/>
          </a:bodyPr>
          <a:lstStyle/>
          <a:p>
            <a:pPr marL="298450" indent="-285750">
              <a:lnSpc>
                <a:spcPct val="100000"/>
              </a:lnSpc>
              <a:spcBef>
                <a:spcPts val="380"/>
              </a:spcBef>
              <a:buFont typeface="Wingdings" panose="05000000000000000000" pitchFamily="2" charset="2"/>
              <a:buChar char="§"/>
            </a:pPr>
            <a:r>
              <a:rPr lang="en-US" sz="1800" b="0" spc="-5" dirty="0">
                <a:solidFill>
                  <a:srgbClr val="000000"/>
                </a:solidFill>
              </a:rPr>
              <a:t>Connect charging connector on charging port of battery. Turn- ON the charger power and charge the battery.</a:t>
            </a:r>
            <a:br>
              <a:rPr lang="en-US" sz="1800" b="0" spc="-5" dirty="0">
                <a:solidFill>
                  <a:srgbClr val="000000"/>
                </a:solidFill>
              </a:rPr>
            </a:br>
            <a:br>
              <a:rPr lang="en-US" sz="1800" b="0" spc="-5" dirty="0">
                <a:solidFill>
                  <a:srgbClr val="000000"/>
                </a:solidFill>
              </a:rPr>
            </a:br>
            <a:br>
              <a:rPr lang="en-US" sz="1800" b="0" spc="-5" dirty="0">
                <a:solidFill>
                  <a:srgbClr val="000000"/>
                </a:solidFill>
              </a:rPr>
            </a:br>
            <a:br>
              <a:rPr lang="en-US" sz="1800" b="0" spc="-5" dirty="0">
                <a:solidFill>
                  <a:srgbClr val="000000"/>
                </a:solidFill>
              </a:rPr>
            </a:br>
            <a:endParaRPr sz="1800" dirty="0">
              <a:latin typeface="Calibri"/>
              <a:cs typeface="Calibri"/>
            </a:endParaRPr>
          </a:p>
        </p:txBody>
      </p:sp>
      <p:sp>
        <p:nvSpPr>
          <p:cNvPr id="16" name="object 16"/>
          <p:cNvSpPr txBox="1">
            <a:spLocks noGrp="1"/>
          </p:cNvSpPr>
          <p:nvPr>
            <p:ph type="ftr" sz="quarter" idx="5"/>
          </p:nvPr>
        </p:nvSpPr>
        <p:spPr>
          <a:xfrm>
            <a:off x="10270997" y="6677355"/>
            <a:ext cx="1682750" cy="160020"/>
          </a:xfrm>
          <a:prstGeom prst="rect">
            <a:avLst/>
          </a:prstGeom>
        </p:spPr>
        <p:txBody>
          <a:bodyPr vert="horz" wrap="square" lIns="0" tIns="0" rIns="0" bIns="0" rtlCol="0">
            <a:spAutoFit/>
          </a:bodyPr>
          <a:lstStyle>
            <a:defPPr>
              <a:defRPr lang="en-US"/>
            </a:defPPr>
            <a:lvl1pPr marL="0" algn="l" defTabSz="914400" rtl="0" eaLnBrk="1" latinLnBrk="0" hangingPunct="1">
              <a:defRPr sz="1050" b="0" i="0" kern="1200">
                <a:solidFill>
                  <a:srgbClr val="84869C"/>
                </a:solidFill>
                <a:latin typeface="Calibri"/>
                <a:ea typeface="+mn-ea"/>
                <a:cs typeface="Calibri"/>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ts val="1100"/>
              </a:lnSpc>
            </a:pPr>
            <a:r>
              <a:rPr lang="en-US" spc="-5"/>
              <a:t>Copyright</a:t>
            </a:r>
            <a:r>
              <a:rPr lang="en-US" spc="-30"/>
              <a:t> </a:t>
            </a:r>
            <a:r>
              <a:rPr lang="en-US" spc="5"/>
              <a:t>©</a:t>
            </a:r>
            <a:r>
              <a:rPr lang="en-US"/>
              <a:t> </a:t>
            </a:r>
            <a:r>
              <a:rPr lang="en-US" spc="-5"/>
              <a:t>2019</a:t>
            </a:r>
            <a:r>
              <a:rPr lang="en-US" spc="5"/>
              <a:t> </a:t>
            </a:r>
            <a:r>
              <a:rPr lang="en-US" spc="-5"/>
              <a:t>GreyOrange</a:t>
            </a:r>
            <a:endParaRPr spc="-5" dirty="0"/>
          </a:p>
        </p:txBody>
      </p:sp>
      <p:sp>
        <p:nvSpPr>
          <p:cNvPr id="3" name="TextBox 2">
            <a:extLst>
              <a:ext uri="{FF2B5EF4-FFF2-40B4-BE49-F238E27FC236}">
                <a16:creationId xmlns:a16="http://schemas.microsoft.com/office/drawing/2014/main" id="{5B0F5483-E985-66ED-DC58-42BB641AFB0F}"/>
              </a:ext>
            </a:extLst>
          </p:cNvPr>
          <p:cNvSpPr txBox="1"/>
          <p:nvPr/>
        </p:nvSpPr>
        <p:spPr>
          <a:xfrm>
            <a:off x="385826" y="5638800"/>
            <a:ext cx="11420347" cy="646331"/>
          </a:xfrm>
          <a:prstGeom prst="rect">
            <a:avLst/>
          </a:prstGeom>
          <a:noFill/>
        </p:spPr>
        <p:txBody>
          <a:bodyPr wrap="square" rtlCol="0">
            <a:spAutoFit/>
          </a:bodyPr>
          <a:lstStyle/>
          <a:p>
            <a:r>
              <a:rPr lang="en-US" b="1" dirty="0"/>
              <a:t>Note: Please use Ninja specific portable charger for charging so that we can prevent the battery from overcharge or damage.</a:t>
            </a:r>
          </a:p>
        </p:txBody>
      </p:sp>
      <p:sp>
        <p:nvSpPr>
          <p:cNvPr id="6" name="Google Shape;145;g98b47ee596_0_0">
            <a:extLst>
              <a:ext uri="{FF2B5EF4-FFF2-40B4-BE49-F238E27FC236}">
                <a16:creationId xmlns:a16="http://schemas.microsoft.com/office/drawing/2014/main" id="{E52B4F0F-27E4-EFF7-34B6-AA8CF16BCB88}"/>
              </a:ext>
            </a:extLst>
          </p:cNvPr>
          <p:cNvSpPr txBox="1"/>
          <p:nvPr/>
        </p:nvSpPr>
        <p:spPr>
          <a:xfrm>
            <a:off x="119063" y="183986"/>
            <a:ext cx="11649000" cy="512100"/>
          </a:xfrm>
          <a:prstGeom prst="rect">
            <a:avLst/>
          </a:prstGeom>
          <a:noFill/>
          <a:ln>
            <a:noFill/>
          </a:ln>
        </p:spPr>
        <p:txBody>
          <a:bodyPr spcFirstLastPara="1" wrap="square" lIns="91425" tIns="45700" rIns="91425" bIns="45700" anchor="ctr" anchorCtr="0">
            <a:noAutofit/>
          </a:bodyPr>
          <a:lstStyle/>
          <a:p>
            <a:pPr marL="0" marR="0" lvl="0" indent="0" algn="l" rtl="0">
              <a:lnSpc>
                <a:spcPct val="70000"/>
              </a:lnSpc>
              <a:spcBef>
                <a:spcPts val="0"/>
              </a:spcBef>
              <a:spcAft>
                <a:spcPts val="0"/>
              </a:spcAft>
              <a:buClr>
                <a:srgbClr val="0F1A5C"/>
              </a:buClr>
              <a:buSzPts val="3740"/>
              <a:buFont typeface="Arial"/>
              <a:buNone/>
            </a:pPr>
            <a:r>
              <a:rPr lang="en-IN" sz="3740" b="1" i="0" u="none" strike="noStrike" cap="none" dirty="0">
                <a:solidFill>
                  <a:srgbClr val="0F1A5C"/>
                </a:solidFill>
                <a:latin typeface="Arial"/>
                <a:ea typeface="Arial"/>
                <a:cs typeface="Arial"/>
                <a:sym typeface="Arial"/>
              </a:rPr>
              <a:t>Procedure to Charge Battery</a:t>
            </a:r>
            <a:endParaRPr sz="3740" b="0" i="0" u="none" strike="noStrike" cap="none" dirty="0">
              <a:solidFill>
                <a:srgbClr val="0F1A5C"/>
              </a:solidFill>
              <a:latin typeface="Arial"/>
              <a:ea typeface="Arial"/>
              <a:cs typeface="Arial"/>
              <a:sym typeface="Arial"/>
            </a:endParaRPr>
          </a:p>
        </p:txBody>
      </p:sp>
      <p:pic>
        <p:nvPicPr>
          <p:cNvPr id="7" name="Google Shape;323;p5">
            <a:extLst>
              <a:ext uri="{FF2B5EF4-FFF2-40B4-BE49-F238E27FC236}">
                <a16:creationId xmlns:a16="http://schemas.microsoft.com/office/drawing/2014/main" id="{FD6E91BA-DB53-F3AB-490F-404B8B106FE2}"/>
              </a:ext>
            </a:extLst>
          </p:cNvPr>
          <p:cNvPicPr preferRelativeResize="0"/>
          <p:nvPr/>
        </p:nvPicPr>
        <p:blipFill rotWithShape="1">
          <a:blip r:embed="rId2">
            <a:alphaModFix/>
          </a:blip>
          <a:srcRect/>
          <a:stretch/>
        </p:blipFill>
        <p:spPr>
          <a:xfrm>
            <a:off x="3505200" y="1501320"/>
            <a:ext cx="3886200" cy="3197980"/>
          </a:xfrm>
          <a:prstGeom prst="rect">
            <a:avLst/>
          </a:prstGeom>
          <a:noFill/>
          <a:ln>
            <a:noFill/>
          </a:ln>
        </p:spPr>
      </p:pic>
      <p:cxnSp>
        <p:nvCxnSpPr>
          <p:cNvPr id="10" name="Google Shape;327;p5">
            <a:extLst>
              <a:ext uri="{FF2B5EF4-FFF2-40B4-BE49-F238E27FC236}">
                <a16:creationId xmlns:a16="http://schemas.microsoft.com/office/drawing/2014/main" id="{9A293D78-97D5-0611-B05F-00BBA4C68383}"/>
              </a:ext>
            </a:extLst>
          </p:cNvPr>
          <p:cNvCxnSpPr>
            <a:cxnSpLocks/>
          </p:cNvCxnSpPr>
          <p:nvPr/>
        </p:nvCxnSpPr>
        <p:spPr>
          <a:xfrm>
            <a:off x="6858000" y="3100310"/>
            <a:ext cx="1219200" cy="1395490"/>
          </a:xfrm>
          <a:prstGeom prst="straightConnector1">
            <a:avLst/>
          </a:prstGeom>
          <a:noFill/>
          <a:ln w="28575" cap="flat" cmpd="sng">
            <a:solidFill>
              <a:srgbClr val="FF0000"/>
            </a:solidFill>
            <a:prstDash val="solid"/>
            <a:miter lim="800000"/>
            <a:headEnd type="none" w="sm" len="sm"/>
            <a:tailEnd type="none" w="sm" len="sm"/>
          </a:ln>
        </p:spPr>
      </p:cxnSp>
      <p:sp>
        <p:nvSpPr>
          <p:cNvPr id="11" name="Google Shape;328;p5">
            <a:extLst>
              <a:ext uri="{FF2B5EF4-FFF2-40B4-BE49-F238E27FC236}">
                <a16:creationId xmlns:a16="http://schemas.microsoft.com/office/drawing/2014/main" id="{88025AF4-E4A6-3D6B-53A7-8F507D2917CB}"/>
              </a:ext>
            </a:extLst>
          </p:cNvPr>
          <p:cNvSpPr txBox="1"/>
          <p:nvPr/>
        </p:nvSpPr>
        <p:spPr>
          <a:xfrm>
            <a:off x="8077200" y="4326523"/>
            <a:ext cx="1681742"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600" dirty="0">
                <a:solidFill>
                  <a:schemeClr val="dk1"/>
                </a:solidFill>
                <a:latin typeface="Calibri"/>
                <a:ea typeface="Calibri"/>
                <a:cs typeface="Calibri"/>
                <a:sym typeface="Calibri"/>
              </a:rPr>
              <a:t>Charge Connector</a:t>
            </a:r>
            <a:endParaRPr dirty="0"/>
          </a:p>
        </p:txBody>
      </p:sp>
    </p:spTree>
    <p:extLst>
      <p:ext uri="{BB962C8B-B14F-4D97-AF65-F5344CB8AC3E}">
        <p14:creationId xmlns:p14="http://schemas.microsoft.com/office/powerpoint/2010/main" val="205225402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grpSp>
        <p:nvGrpSpPr>
          <p:cNvPr id="218" name="Google Shape;218;g135d0b3fabc_0_0"/>
          <p:cNvGrpSpPr/>
          <p:nvPr/>
        </p:nvGrpSpPr>
        <p:grpSpPr>
          <a:xfrm>
            <a:off x="2272150" y="2732675"/>
            <a:ext cx="7314600" cy="1842875"/>
            <a:chOff x="2272150" y="2732675"/>
            <a:chExt cx="7314600" cy="1842875"/>
          </a:xfrm>
        </p:grpSpPr>
        <p:sp>
          <p:nvSpPr>
            <p:cNvPr id="219" name="Google Shape;219;g135d0b3fabc_0_0"/>
            <p:cNvSpPr txBox="1"/>
            <p:nvPr/>
          </p:nvSpPr>
          <p:spPr>
            <a:xfrm>
              <a:off x="4958325" y="2732675"/>
              <a:ext cx="1048800" cy="584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a:solidFill>
                    <a:schemeClr val="dk1"/>
                  </a:solidFill>
                  <a:latin typeface="Calibri"/>
                  <a:ea typeface="Calibri"/>
                  <a:cs typeface="Calibri"/>
                  <a:sym typeface="Calibri"/>
                </a:rPr>
                <a:t>END </a:t>
              </a:r>
              <a:endParaRPr sz="1400" b="0" i="0" u="none" strike="noStrike" cap="none">
                <a:solidFill>
                  <a:srgbClr val="000000"/>
                </a:solidFill>
                <a:latin typeface="Arial"/>
                <a:ea typeface="Arial"/>
                <a:cs typeface="Arial"/>
                <a:sym typeface="Arial"/>
              </a:endParaRPr>
            </a:p>
          </p:txBody>
        </p:sp>
        <p:sp>
          <p:nvSpPr>
            <p:cNvPr id="220" name="Google Shape;220;g135d0b3fabc_0_0"/>
            <p:cNvSpPr txBox="1"/>
            <p:nvPr/>
          </p:nvSpPr>
          <p:spPr>
            <a:xfrm>
              <a:off x="2272150" y="4118950"/>
              <a:ext cx="7314600" cy="456600"/>
            </a:xfrm>
            <a:prstGeom prst="rect">
              <a:avLst/>
            </a:prstGeom>
            <a:noFill/>
            <a:ln>
              <a:noFill/>
            </a:ln>
          </p:spPr>
          <p:txBody>
            <a:bodyPr spcFirstLastPara="1" wrap="square" lIns="91425" tIns="91425" rIns="91425" bIns="91425" anchor="t" anchorCtr="0">
              <a:noAutofit/>
            </a:bodyPr>
            <a:lstStyle/>
            <a:p>
              <a:pPr marL="45720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dk1"/>
                  </a:solidFill>
                  <a:latin typeface="Arial"/>
                  <a:ea typeface="Arial"/>
                  <a:cs typeface="Arial"/>
                  <a:sym typeface="Arial"/>
                </a:rPr>
                <a:t>Return back to error slide for further troubleshooting </a:t>
              </a:r>
              <a:endParaRPr sz="1400" b="0" i="0" u="none" strike="noStrike" cap="none">
                <a:solidFill>
                  <a:srgbClr val="000000"/>
                </a:solidFill>
                <a:latin typeface="Arial"/>
                <a:ea typeface="Arial"/>
                <a:cs typeface="Arial"/>
                <a:sym typeface="Arial"/>
              </a:endParaRPr>
            </a:p>
          </p:txBody>
        </p:sp>
      </p:grpSp>
      <p:sp>
        <p:nvSpPr>
          <p:cNvPr id="5" name="Google Shape;428;p43">
            <a:hlinkClick r:id="rId3" action="ppaction://hlinksldjump"/>
            <a:extLst>
              <a:ext uri="{FF2B5EF4-FFF2-40B4-BE49-F238E27FC236}">
                <a16:creationId xmlns:a16="http://schemas.microsoft.com/office/drawing/2014/main" id="{D6AA0146-ABD0-3D94-19DC-127686F88A4D}"/>
              </a:ext>
            </a:extLst>
          </p:cNvPr>
          <p:cNvSpPr/>
          <p:nvPr/>
        </p:nvSpPr>
        <p:spPr>
          <a:xfrm>
            <a:off x="4817650" y="5451875"/>
            <a:ext cx="1111800" cy="512100"/>
          </a:xfrm>
          <a:prstGeom prst="bevel">
            <a:avLst>
              <a:gd name="adj" fmla="val 12500"/>
            </a:avLst>
          </a:prstGeom>
          <a:solidFill>
            <a:srgbClr val="E7E6E6"/>
          </a:solidFill>
          <a:ln w="9525" cap="flat" cmpd="sng">
            <a:solidFill>
              <a:srgbClr val="44546A"/>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IN" sz="1400" b="0" i="0" u="none" strike="noStrike" cap="none">
                <a:solidFill>
                  <a:srgbClr val="000000"/>
                </a:solidFill>
                <a:latin typeface="Quicksand Light"/>
                <a:ea typeface="Quicksand Light"/>
                <a:cs typeface="Quicksand Light"/>
                <a:sym typeface="Quicksand Light"/>
              </a:rPr>
              <a:t>Next</a:t>
            </a:r>
            <a:endParaRPr sz="1400" b="0" i="0" u="none" strike="noStrike" cap="none">
              <a:solidFill>
                <a:srgbClr val="000000"/>
              </a:solidFill>
              <a:latin typeface="Quicksand Light"/>
              <a:ea typeface="Quicksand Light"/>
              <a:cs typeface="Quicksand Light"/>
              <a:sym typeface="Quicksand Light"/>
            </a:endParaRPr>
          </a:p>
        </p:txBody>
      </p:sp>
    </p:spTree>
    <p:extLst>
      <p:ext uri="{BB962C8B-B14F-4D97-AF65-F5344CB8AC3E}">
        <p14:creationId xmlns:p14="http://schemas.microsoft.com/office/powerpoint/2010/main" val="2170635326"/>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7" name="Google Shape;477;p49"/>
          <p:cNvSpPr/>
          <p:nvPr/>
        </p:nvSpPr>
        <p:spPr>
          <a:xfrm>
            <a:off x="0" y="13400"/>
            <a:ext cx="12218700" cy="68580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8" name="Google Shape;478;p49"/>
          <p:cNvSpPr txBox="1"/>
          <p:nvPr/>
        </p:nvSpPr>
        <p:spPr>
          <a:xfrm>
            <a:off x="0" y="156788"/>
            <a:ext cx="11649000" cy="512100"/>
          </a:xfrm>
          <a:prstGeom prst="rect">
            <a:avLst/>
          </a:prstGeom>
          <a:noFill/>
          <a:ln>
            <a:noFill/>
          </a:ln>
        </p:spPr>
        <p:txBody>
          <a:bodyPr spcFirstLastPara="1" wrap="square" lIns="91425" tIns="45700" rIns="91425" bIns="45700" anchor="ctr" anchorCtr="0">
            <a:noAutofit/>
          </a:bodyPr>
          <a:lstStyle/>
          <a:p>
            <a:pPr marL="457200" marR="0" lvl="0" indent="-457200" algn="l" rtl="0">
              <a:lnSpc>
                <a:spcPct val="100000"/>
              </a:lnSpc>
              <a:spcBef>
                <a:spcPts val="0"/>
              </a:spcBef>
              <a:spcAft>
                <a:spcPts val="0"/>
              </a:spcAft>
              <a:buClr>
                <a:srgbClr val="0F1A5C"/>
              </a:buClr>
              <a:buSzPts val="3740"/>
              <a:buFont typeface="Arial"/>
              <a:buChar char="❏"/>
            </a:pPr>
            <a:r>
              <a:rPr lang="en-IN" sz="3240" b="1" i="0" u="none" strike="noStrike" cap="none">
                <a:solidFill>
                  <a:srgbClr val="0F1A5C"/>
                </a:solidFill>
                <a:latin typeface="Quicksand"/>
                <a:ea typeface="Quicksand"/>
                <a:cs typeface="Quicksand"/>
                <a:sym typeface="Quicksand"/>
              </a:rPr>
              <a:t>Ranger 3.0 Troubleshooter</a:t>
            </a:r>
            <a:endParaRPr sz="3240" b="1" i="0" u="none" strike="noStrike" cap="none">
              <a:solidFill>
                <a:srgbClr val="0F1A5C"/>
              </a:solidFill>
              <a:latin typeface="Quicksand"/>
              <a:ea typeface="Quicksand"/>
              <a:cs typeface="Quicksand"/>
              <a:sym typeface="Quicksand"/>
            </a:endParaRPr>
          </a:p>
        </p:txBody>
      </p:sp>
      <p:sp>
        <p:nvSpPr>
          <p:cNvPr id="479" name="Google Shape;479;p49"/>
          <p:cNvSpPr txBox="1"/>
          <p:nvPr/>
        </p:nvSpPr>
        <p:spPr>
          <a:xfrm>
            <a:off x="1347398" y="1592275"/>
            <a:ext cx="9844800" cy="425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400"/>
              <a:buFont typeface="Arial"/>
              <a:buNone/>
            </a:pPr>
            <a:r>
              <a:rPr lang="en-IN" sz="2400">
                <a:solidFill>
                  <a:srgbClr val="333333"/>
                </a:solidFill>
                <a:highlight>
                  <a:schemeClr val="lt1"/>
                </a:highlight>
                <a:latin typeface="Quicksand Light"/>
                <a:ea typeface="Quicksand Light"/>
                <a:cs typeface="Quicksand Light"/>
                <a:sym typeface="Quicksand Light"/>
              </a:rPr>
              <a:t>Again restart the Ranger and check if the issue is resolved.</a:t>
            </a:r>
            <a:endParaRPr sz="2400" b="0" i="0" u="none" strike="noStrike" cap="none">
              <a:solidFill>
                <a:srgbClr val="000000"/>
              </a:solidFill>
              <a:latin typeface="Quicksand Light"/>
              <a:ea typeface="Quicksand Light"/>
              <a:cs typeface="Quicksand Light"/>
              <a:sym typeface="Quicksand Light"/>
            </a:endParaRPr>
          </a:p>
        </p:txBody>
      </p:sp>
      <p:sp>
        <p:nvSpPr>
          <p:cNvPr id="480" name="Google Shape;480;p49">
            <a:hlinkClick r:id="rId3" action="ppaction://hlinksldjump"/>
          </p:cNvPr>
          <p:cNvSpPr/>
          <p:nvPr/>
        </p:nvSpPr>
        <p:spPr>
          <a:xfrm>
            <a:off x="1172200" y="5755725"/>
            <a:ext cx="1111800" cy="512100"/>
          </a:xfrm>
          <a:prstGeom prst="bevel">
            <a:avLst>
              <a:gd name="adj" fmla="val 12500"/>
            </a:avLst>
          </a:prstGeom>
          <a:solidFill>
            <a:srgbClr val="E7E6E6"/>
          </a:solidFill>
          <a:ln w="9525" cap="flat" cmpd="sng">
            <a:solidFill>
              <a:srgbClr val="44546A"/>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IN" sz="1400" b="0" i="0" u="none" strike="noStrike" cap="none">
                <a:solidFill>
                  <a:srgbClr val="000000"/>
                </a:solidFill>
                <a:latin typeface="Quicksand Light"/>
                <a:ea typeface="Quicksand Light"/>
                <a:cs typeface="Quicksand Light"/>
                <a:sym typeface="Quicksand Light"/>
              </a:rPr>
              <a:t>Preview</a:t>
            </a:r>
            <a:endParaRPr sz="1400" b="0" i="0" u="none" strike="noStrike" cap="none">
              <a:solidFill>
                <a:srgbClr val="000000"/>
              </a:solidFill>
              <a:latin typeface="Quicksand Light"/>
              <a:ea typeface="Quicksand Light"/>
              <a:cs typeface="Quicksand Light"/>
              <a:sym typeface="Quicksand Light"/>
            </a:endParaRPr>
          </a:p>
        </p:txBody>
      </p:sp>
      <p:sp>
        <p:nvSpPr>
          <p:cNvPr id="481" name="Google Shape;481;p49">
            <a:hlinkClick r:id="rId4" action="ppaction://hlinksldjump"/>
          </p:cNvPr>
          <p:cNvSpPr/>
          <p:nvPr/>
        </p:nvSpPr>
        <p:spPr>
          <a:xfrm>
            <a:off x="9719350" y="5813825"/>
            <a:ext cx="1111800" cy="512100"/>
          </a:xfrm>
          <a:prstGeom prst="bevel">
            <a:avLst>
              <a:gd name="adj" fmla="val 12500"/>
            </a:avLst>
          </a:prstGeom>
          <a:solidFill>
            <a:srgbClr val="E7E6E6"/>
          </a:solidFill>
          <a:ln w="9525" cap="flat" cmpd="sng">
            <a:solidFill>
              <a:srgbClr val="44546A"/>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IN" sz="1400" b="0" i="0" u="none" strike="noStrike" cap="none">
                <a:solidFill>
                  <a:srgbClr val="000000"/>
                </a:solidFill>
                <a:latin typeface="Quicksand Light"/>
                <a:ea typeface="Quicksand Light"/>
                <a:cs typeface="Quicksand Light"/>
                <a:sym typeface="Quicksand Light"/>
              </a:rPr>
              <a:t>Next</a:t>
            </a:r>
            <a:endParaRPr sz="1400" b="0" i="0" u="none" strike="noStrike" cap="none">
              <a:solidFill>
                <a:srgbClr val="000000"/>
              </a:solidFill>
              <a:latin typeface="Quicksand Light"/>
              <a:ea typeface="Quicksand Light"/>
              <a:cs typeface="Quicksand Light"/>
              <a:sym typeface="Quicksand Light"/>
            </a:endParaRPr>
          </a:p>
        </p:txBody>
      </p:sp>
      <p:sp>
        <p:nvSpPr>
          <p:cNvPr id="482" name="Google Shape;482;p49">
            <a:hlinkClick r:id="" action="ppaction://hlinkshowjump?jump=lastslide"/>
          </p:cNvPr>
          <p:cNvSpPr/>
          <p:nvPr/>
        </p:nvSpPr>
        <p:spPr>
          <a:xfrm>
            <a:off x="2133281" y="4355127"/>
            <a:ext cx="830400" cy="723300"/>
          </a:xfrm>
          <a:prstGeom prst="ellipse">
            <a:avLst/>
          </a:prstGeom>
          <a:gradFill>
            <a:gsLst>
              <a:gs pos="0">
                <a:srgbClr val="00FF00"/>
              </a:gs>
              <a:gs pos="100000">
                <a:srgbClr val="737373"/>
              </a:gs>
            </a:gsLst>
            <a:lin ang="5400012" scaled="0"/>
          </a:gradFill>
          <a:ln w="9525" cap="flat" cmpd="sng">
            <a:solidFill>
              <a:srgbClr val="44546A"/>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IN" sz="1400" b="0" i="0" u="none" strike="noStrike" cap="none">
                <a:solidFill>
                  <a:srgbClr val="000000"/>
                </a:solidFill>
                <a:latin typeface="Quicksand Light"/>
                <a:ea typeface="Quicksand Light"/>
                <a:cs typeface="Quicksand Light"/>
                <a:sym typeface="Quicksand Light"/>
              </a:rPr>
              <a:t>YES</a:t>
            </a:r>
            <a:endParaRPr sz="1400" b="0" i="0" u="none" strike="noStrike" cap="none">
              <a:solidFill>
                <a:srgbClr val="000000"/>
              </a:solidFill>
              <a:latin typeface="Quicksand Light"/>
              <a:ea typeface="Quicksand Light"/>
              <a:cs typeface="Quicksand Light"/>
              <a:sym typeface="Quicksand Light"/>
            </a:endParaRPr>
          </a:p>
        </p:txBody>
      </p:sp>
      <p:sp>
        <p:nvSpPr>
          <p:cNvPr id="483" name="Google Shape;483;p49">
            <a:hlinkClick r:id="rId4" action="ppaction://hlinksldjump"/>
          </p:cNvPr>
          <p:cNvSpPr/>
          <p:nvPr/>
        </p:nvSpPr>
        <p:spPr>
          <a:xfrm>
            <a:off x="6223737" y="4355127"/>
            <a:ext cx="830400" cy="723300"/>
          </a:xfrm>
          <a:prstGeom prst="ellipse">
            <a:avLst/>
          </a:prstGeom>
          <a:gradFill>
            <a:gsLst>
              <a:gs pos="0">
                <a:srgbClr val="F5D0D0"/>
              </a:gs>
              <a:gs pos="100000">
                <a:srgbClr val="D96868"/>
              </a:gs>
            </a:gsLst>
            <a:path path="circle">
              <a:fillToRect l="50000" t="50000" r="50000" b="50000"/>
            </a:path>
            <a:tileRect/>
          </a:gradFill>
          <a:ln w="9525" cap="flat" cmpd="sng">
            <a:solidFill>
              <a:srgbClr val="44546A"/>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IN" sz="1400" b="0" i="0" u="none" strike="noStrike" cap="none">
                <a:solidFill>
                  <a:srgbClr val="000000"/>
                </a:solidFill>
                <a:latin typeface="Quicksand Light"/>
                <a:ea typeface="Quicksand Light"/>
                <a:cs typeface="Quicksand Light"/>
                <a:sym typeface="Quicksand Light"/>
              </a:rPr>
              <a:t>NO</a:t>
            </a:r>
            <a:endParaRPr sz="1400" b="0" i="0" u="none" strike="noStrike" cap="none">
              <a:solidFill>
                <a:srgbClr val="000000"/>
              </a:solidFill>
              <a:latin typeface="Quicksand Light"/>
              <a:ea typeface="Quicksand Light"/>
              <a:cs typeface="Quicksand Light"/>
              <a:sym typeface="Quicksand Light"/>
            </a:endParaRPr>
          </a:p>
        </p:txBody>
      </p:sp>
      <p:sp>
        <p:nvSpPr>
          <p:cNvPr id="484" name="Google Shape;484;p49"/>
          <p:cNvSpPr txBox="1"/>
          <p:nvPr/>
        </p:nvSpPr>
        <p:spPr>
          <a:xfrm>
            <a:off x="2516906" y="3528059"/>
            <a:ext cx="61194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IN" sz="2000" b="0" i="0" u="none" strike="noStrike" cap="none">
                <a:solidFill>
                  <a:srgbClr val="333333"/>
                </a:solidFill>
                <a:highlight>
                  <a:srgbClr val="FFFFFF"/>
                </a:highlight>
                <a:latin typeface="Quicksand Light"/>
                <a:ea typeface="Quicksand Light"/>
                <a:cs typeface="Quicksand Light"/>
                <a:sym typeface="Quicksand Light"/>
              </a:rPr>
              <a:t>Is Power ON issue resolved?</a:t>
            </a:r>
            <a:endParaRPr sz="2000" b="0" i="0" u="none" strike="noStrike" cap="none">
              <a:solidFill>
                <a:srgbClr val="000000"/>
              </a:solidFill>
              <a:latin typeface="Arial"/>
              <a:ea typeface="Arial"/>
              <a:cs typeface="Arial"/>
              <a:sym typeface="Arial"/>
            </a:endParaRP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sp>
        <p:nvSpPr>
          <p:cNvPr id="490" name="Google Shape;490;g135e2bdeb8e_1_0"/>
          <p:cNvSpPr/>
          <p:nvPr/>
        </p:nvSpPr>
        <p:spPr>
          <a:xfrm>
            <a:off x="0" y="13400"/>
            <a:ext cx="12218700" cy="68580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1" name="Google Shape;491;g135e2bdeb8e_1_0"/>
          <p:cNvSpPr txBox="1"/>
          <p:nvPr/>
        </p:nvSpPr>
        <p:spPr>
          <a:xfrm>
            <a:off x="0" y="156788"/>
            <a:ext cx="11649000" cy="512100"/>
          </a:xfrm>
          <a:prstGeom prst="rect">
            <a:avLst/>
          </a:prstGeom>
          <a:noFill/>
          <a:ln>
            <a:noFill/>
          </a:ln>
        </p:spPr>
        <p:txBody>
          <a:bodyPr spcFirstLastPara="1" wrap="square" lIns="91425" tIns="45700" rIns="91425" bIns="45700" anchor="ctr" anchorCtr="0">
            <a:noAutofit/>
          </a:bodyPr>
          <a:lstStyle/>
          <a:p>
            <a:pPr marL="457200" marR="0" lvl="0" indent="-457200" algn="l" rtl="0">
              <a:lnSpc>
                <a:spcPct val="100000"/>
              </a:lnSpc>
              <a:spcBef>
                <a:spcPts val="0"/>
              </a:spcBef>
              <a:spcAft>
                <a:spcPts val="0"/>
              </a:spcAft>
              <a:buClr>
                <a:srgbClr val="0F1A5C"/>
              </a:buClr>
              <a:buSzPts val="3740"/>
              <a:buFont typeface="Arial"/>
              <a:buChar char="❏"/>
            </a:pPr>
            <a:r>
              <a:rPr lang="en-IN" sz="3240" b="1" i="0" u="none" strike="noStrike" cap="none">
                <a:solidFill>
                  <a:srgbClr val="0F1A5C"/>
                </a:solidFill>
                <a:latin typeface="Quicksand"/>
                <a:ea typeface="Quicksand"/>
                <a:cs typeface="Quicksand"/>
                <a:sym typeface="Quicksand"/>
              </a:rPr>
              <a:t>Ranger 3.0 Troubleshooter</a:t>
            </a:r>
            <a:endParaRPr sz="3240" b="1" i="0" u="none" strike="noStrike" cap="none">
              <a:solidFill>
                <a:srgbClr val="0F1A5C"/>
              </a:solidFill>
              <a:latin typeface="Quicksand"/>
              <a:ea typeface="Quicksand"/>
              <a:cs typeface="Quicksand"/>
              <a:sym typeface="Quicksand"/>
            </a:endParaRPr>
          </a:p>
        </p:txBody>
      </p:sp>
      <p:sp>
        <p:nvSpPr>
          <p:cNvPr id="492" name="Google Shape;492;g135e2bdeb8e_1_0">
            <a:hlinkClick r:id="rId3" action="ppaction://hlinksldjump"/>
          </p:cNvPr>
          <p:cNvSpPr/>
          <p:nvPr/>
        </p:nvSpPr>
        <p:spPr>
          <a:xfrm>
            <a:off x="4997550" y="3975190"/>
            <a:ext cx="1111800" cy="512100"/>
          </a:xfrm>
          <a:prstGeom prst="bevel">
            <a:avLst>
              <a:gd name="adj" fmla="val 12500"/>
            </a:avLst>
          </a:prstGeom>
          <a:solidFill>
            <a:srgbClr val="E7E6E6"/>
          </a:solidFill>
          <a:ln w="9525" cap="flat" cmpd="sng">
            <a:solidFill>
              <a:srgbClr val="44546A"/>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IN" sz="1400" b="0" i="0" u="none" strike="noStrike" cap="none">
                <a:solidFill>
                  <a:srgbClr val="000000"/>
                </a:solidFill>
                <a:latin typeface="Quicksand Light"/>
                <a:ea typeface="Quicksand Light"/>
                <a:cs typeface="Quicksand Light"/>
                <a:sym typeface="Quicksand Light"/>
              </a:rPr>
              <a:t>Done</a:t>
            </a:r>
            <a:endParaRPr sz="1400" b="0" i="0" u="none" strike="noStrike" cap="none">
              <a:solidFill>
                <a:srgbClr val="000000"/>
              </a:solidFill>
              <a:latin typeface="Quicksand Light"/>
              <a:ea typeface="Quicksand Light"/>
              <a:cs typeface="Quicksand Light"/>
              <a:sym typeface="Quicksand Light"/>
            </a:endParaRPr>
          </a:p>
        </p:txBody>
      </p:sp>
      <p:sp>
        <p:nvSpPr>
          <p:cNvPr id="493" name="Google Shape;493;g135e2bdeb8e_1_0"/>
          <p:cNvSpPr txBox="1"/>
          <p:nvPr/>
        </p:nvSpPr>
        <p:spPr>
          <a:xfrm>
            <a:off x="1593123" y="2222700"/>
            <a:ext cx="9844800" cy="425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400"/>
              <a:buFont typeface="Arial"/>
              <a:buNone/>
            </a:pPr>
            <a:r>
              <a:rPr lang="en-IN" sz="2400" b="0" i="0" u="none" strike="noStrike" cap="none">
                <a:solidFill>
                  <a:srgbClr val="333333"/>
                </a:solidFill>
                <a:highlight>
                  <a:schemeClr val="lt1"/>
                </a:highlight>
                <a:latin typeface="Quicksand Light"/>
                <a:ea typeface="Quicksand Light"/>
                <a:cs typeface="Quicksand Light"/>
                <a:sym typeface="Quicksand Light"/>
              </a:rPr>
              <a:t>If previous steps could not resolve the issue, create a site support ticket for resolution of error.</a:t>
            </a:r>
            <a:endParaRPr sz="2400" b="0" i="0" u="none" strike="noStrike" cap="none">
              <a:solidFill>
                <a:srgbClr val="000000"/>
              </a:solidFill>
              <a:latin typeface="Quicksand Light"/>
              <a:ea typeface="Quicksand Light"/>
              <a:cs typeface="Quicksand Light"/>
              <a:sym typeface="Quicksand Light"/>
            </a:endParaRPr>
          </a:p>
        </p:txBody>
      </p:sp>
      <p:sp>
        <p:nvSpPr>
          <p:cNvPr id="494" name="Google Shape;494;g135e2bdeb8e_1_0"/>
          <p:cNvSpPr/>
          <p:nvPr/>
        </p:nvSpPr>
        <p:spPr>
          <a:xfrm>
            <a:off x="1172200" y="5755725"/>
            <a:ext cx="1111800" cy="512100"/>
          </a:xfrm>
          <a:prstGeom prst="bevel">
            <a:avLst>
              <a:gd name="adj" fmla="val 12500"/>
            </a:avLst>
          </a:prstGeom>
          <a:solidFill>
            <a:srgbClr val="E7E6E6"/>
          </a:solidFill>
          <a:ln w="9525" cap="flat" cmpd="sng">
            <a:solidFill>
              <a:srgbClr val="44546A"/>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IN" sz="1400" b="0" i="0" u="none" strike="noStrike" cap="none">
                <a:solidFill>
                  <a:srgbClr val="000000"/>
                </a:solidFill>
                <a:latin typeface="Quicksand Light"/>
                <a:ea typeface="Quicksand Light"/>
                <a:cs typeface="Quicksand Light"/>
                <a:sym typeface="Quicksand Light"/>
              </a:rPr>
              <a:t>Preview</a:t>
            </a:r>
            <a:endParaRPr sz="1400" b="0" i="0" u="none" strike="noStrike" cap="none">
              <a:solidFill>
                <a:srgbClr val="000000"/>
              </a:solidFill>
              <a:latin typeface="Quicksand Light"/>
              <a:ea typeface="Quicksand Light"/>
              <a:cs typeface="Quicksand Light"/>
              <a:sym typeface="Quicksand Light"/>
            </a:endParaRPr>
          </a:p>
        </p:txBody>
      </p:sp>
      <p:sp>
        <p:nvSpPr>
          <p:cNvPr id="495" name="Google Shape;495;g135e2bdeb8e_1_0">
            <a:hlinkClick r:id="rId3" action="ppaction://hlinksldjump"/>
          </p:cNvPr>
          <p:cNvSpPr/>
          <p:nvPr/>
        </p:nvSpPr>
        <p:spPr>
          <a:xfrm>
            <a:off x="9719350" y="5813825"/>
            <a:ext cx="1111800" cy="512100"/>
          </a:xfrm>
          <a:prstGeom prst="bevel">
            <a:avLst>
              <a:gd name="adj" fmla="val 12500"/>
            </a:avLst>
          </a:prstGeom>
          <a:solidFill>
            <a:srgbClr val="E7E6E6"/>
          </a:solidFill>
          <a:ln w="9525" cap="flat" cmpd="sng">
            <a:solidFill>
              <a:srgbClr val="44546A"/>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IN" sz="1400" b="0" i="0" u="none" strike="noStrike" cap="none">
                <a:solidFill>
                  <a:srgbClr val="000000"/>
                </a:solidFill>
                <a:latin typeface="Quicksand Light"/>
                <a:ea typeface="Quicksand Light"/>
                <a:cs typeface="Quicksand Light"/>
                <a:sym typeface="Quicksand Light"/>
              </a:rPr>
              <a:t>Next</a:t>
            </a:r>
            <a:endParaRPr sz="1400" b="0" i="0" u="none" strike="noStrike" cap="none">
              <a:solidFill>
                <a:srgbClr val="000000"/>
              </a:solidFill>
              <a:latin typeface="Quicksand Light"/>
              <a:ea typeface="Quicksand Light"/>
              <a:cs typeface="Quicksand Light"/>
              <a:sym typeface="Quicksand Light"/>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5"/>
          <p:cNvSpPr txBox="1"/>
          <p:nvPr/>
        </p:nvSpPr>
        <p:spPr>
          <a:xfrm>
            <a:off x="8847835" y="6328965"/>
            <a:ext cx="3108960" cy="513080"/>
          </a:xfrm>
          <a:prstGeom prst="rect">
            <a:avLst/>
          </a:prstGeom>
          <a:noFill/>
          <a:ln>
            <a:noFill/>
          </a:ln>
        </p:spPr>
        <p:txBody>
          <a:bodyPr spcFirstLastPara="1" wrap="square" lIns="0" tIns="0" rIns="0" bIns="0" anchor="t" anchorCtr="0">
            <a:spAutoFit/>
          </a:bodyPr>
          <a:lstStyle/>
          <a:p>
            <a:pPr marL="12700" marR="0" lvl="0" indent="0" algn="l" rtl="0">
              <a:lnSpc>
                <a:spcPct val="102903"/>
              </a:lnSpc>
              <a:spcBef>
                <a:spcPts val="0"/>
              </a:spcBef>
              <a:spcAft>
                <a:spcPts val="0"/>
              </a:spcAft>
              <a:buNone/>
            </a:pPr>
            <a:r>
              <a:rPr lang="en-US" sz="1550">
                <a:solidFill>
                  <a:schemeClr val="dk1"/>
                </a:solidFill>
                <a:latin typeface="Calibri"/>
                <a:ea typeface="Calibri"/>
                <a:cs typeface="Calibri"/>
                <a:sym typeface="Calibri"/>
              </a:rPr>
              <a:t>Prepared by Rishabh – ME Team</a:t>
            </a:r>
            <a:endParaRPr sz="1550">
              <a:solidFill>
                <a:schemeClr val="dk1"/>
              </a:solidFill>
              <a:latin typeface="Calibri"/>
              <a:ea typeface="Calibri"/>
              <a:cs typeface="Calibri"/>
              <a:sym typeface="Calibri"/>
            </a:endParaRPr>
          </a:p>
          <a:p>
            <a:pPr marL="1438910" marR="0" lvl="0" indent="0" algn="l" rtl="0">
              <a:lnSpc>
                <a:spcPct val="100000"/>
              </a:lnSpc>
              <a:spcBef>
                <a:spcPts val="1030"/>
              </a:spcBef>
              <a:spcAft>
                <a:spcPts val="0"/>
              </a:spcAft>
              <a:buNone/>
            </a:pPr>
            <a:r>
              <a:rPr lang="en-US" sz="1050">
                <a:solidFill>
                  <a:srgbClr val="84869C"/>
                </a:solidFill>
                <a:latin typeface="Calibri"/>
                <a:ea typeface="Calibri"/>
                <a:cs typeface="Calibri"/>
                <a:sym typeface="Calibri"/>
              </a:rPr>
              <a:t>Copyright © 2019 GreyOrange</a:t>
            </a:r>
            <a:endParaRPr sz="1050">
              <a:solidFill>
                <a:schemeClr val="dk1"/>
              </a:solidFill>
              <a:latin typeface="Calibri"/>
              <a:ea typeface="Calibri"/>
              <a:cs typeface="Calibri"/>
              <a:sym typeface="Calibri"/>
            </a:endParaRPr>
          </a:p>
        </p:txBody>
      </p:sp>
      <p:sp>
        <p:nvSpPr>
          <p:cNvPr id="85" name="Google Shape;85;p5"/>
          <p:cNvSpPr txBox="1"/>
          <p:nvPr/>
        </p:nvSpPr>
        <p:spPr>
          <a:xfrm>
            <a:off x="3429000" y="2667000"/>
            <a:ext cx="6477000" cy="689932"/>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4400" b="1">
                <a:solidFill>
                  <a:schemeClr val="dk1"/>
                </a:solidFill>
                <a:latin typeface="Calibri"/>
                <a:ea typeface="Calibri"/>
                <a:cs typeface="Calibri"/>
                <a:sym typeface="Calibri"/>
              </a:rPr>
              <a:t>Step to be followed</a:t>
            </a:r>
            <a:endParaRPr sz="4400" b="1">
              <a:solidFill>
                <a:schemeClr val="dk1"/>
              </a:solidFill>
              <a:latin typeface="Calibri"/>
              <a:ea typeface="Calibri"/>
              <a:cs typeface="Calibri"/>
              <a:sym typeface="Calibri"/>
            </a:endParaRP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Shape 500"/>
        <p:cNvGrpSpPr/>
        <p:nvPr/>
      </p:nvGrpSpPr>
      <p:grpSpPr>
        <a:xfrm>
          <a:off x="0" y="0"/>
          <a:ext cx="0" cy="0"/>
          <a:chOff x="0" y="0"/>
          <a:chExt cx="0" cy="0"/>
        </a:xfrm>
      </p:grpSpPr>
      <p:sp>
        <p:nvSpPr>
          <p:cNvPr id="501" name="Google Shape;501;g9815e80f40_1_148">
            <a:hlinkClick r:id="rId3" action="ppaction://hlinksldjump"/>
          </p:cNvPr>
          <p:cNvSpPr/>
          <p:nvPr/>
        </p:nvSpPr>
        <p:spPr>
          <a:xfrm>
            <a:off x="100" y="-13400"/>
            <a:ext cx="12192000" cy="6858000"/>
          </a:xfrm>
          <a:prstGeom prst="rect">
            <a:avLst/>
          </a:prstGeom>
          <a:solidFill>
            <a:srgbClr val="00FF2A">
              <a:alpha val="55686"/>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rgbClr val="000000"/>
              </a:solidFill>
              <a:latin typeface="Arial"/>
              <a:ea typeface="Arial"/>
              <a:cs typeface="Arial"/>
              <a:sym typeface="Arial"/>
            </a:endParaRPr>
          </a:p>
        </p:txBody>
      </p:sp>
      <p:sp>
        <p:nvSpPr>
          <p:cNvPr id="502" name="Google Shape;502;g9815e80f40_1_148"/>
          <p:cNvSpPr txBox="1"/>
          <p:nvPr/>
        </p:nvSpPr>
        <p:spPr>
          <a:xfrm>
            <a:off x="0" y="156239"/>
            <a:ext cx="11649000" cy="512100"/>
          </a:xfrm>
          <a:prstGeom prst="rect">
            <a:avLst/>
          </a:prstGeom>
          <a:noFill/>
          <a:ln>
            <a:noFill/>
          </a:ln>
        </p:spPr>
        <p:txBody>
          <a:bodyPr spcFirstLastPara="1" wrap="square" lIns="91425" tIns="45700" rIns="91425" bIns="45700" anchor="ctr" anchorCtr="0">
            <a:noAutofit/>
          </a:bodyPr>
          <a:lstStyle/>
          <a:p>
            <a:pPr marL="457200" marR="0" lvl="0" indent="-457200" algn="l" rtl="0">
              <a:lnSpc>
                <a:spcPct val="100000"/>
              </a:lnSpc>
              <a:spcBef>
                <a:spcPts val="0"/>
              </a:spcBef>
              <a:spcAft>
                <a:spcPts val="0"/>
              </a:spcAft>
              <a:buClr>
                <a:srgbClr val="0F1A5C"/>
              </a:buClr>
              <a:buSzPts val="3740"/>
              <a:buFont typeface="Arial"/>
              <a:buChar char="❏"/>
            </a:pPr>
            <a:r>
              <a:rPr lang="en-IN" sz="3240" b="1" i="0" u="none" strike="noStrike" cap="none">
                <a:solidFill>
                  <a:srgbClr val="0F1A5C"/>
                </a:solidFill>
                <a:latin typeface="Quicksand"/>
                <a:ea typeface="Quicksand"/>
                <a:cs typeface="Quicksand"/>
                <a:sym typeface="Quicksand"/>
              </a:rPr>
              <a:t>Ranger 3.0 Troubleshooter</a:t>
            </a:r>
            <a:endParaRPr sz="3240" b="1" i="0" u="none" strike="noStrike" cap="none">
              <a:solidFill>
                <a:srgbClr val="0F1A5C"/>
              </a:solidFill>
              <a:latin typeface="Quicksand"/>
              <a:ea typeface="Quicksand"/>
              <a:cs typeface="Quicksand"/>
              <a:sym typeface="Quicksand"/>
            </a:endParaRPr>
          </a:p>
        </p:txBody>
      </p:sp>
      <p:sp>
        <p:nvSpPr>
          <p:cNvPr id="503" name="Google Shape;503;g9815e80f40_1_148">
            <a:hlinkClick r:id="rId4" action="ppaction://hlinksldjump"/>
          </p:cNvPr>
          <p:cNvSpPr/>
          <p:nvPr/>
        </p:nvSpPr>
        <p:spPr>
          <a:xfrm>
            <a:off x="5359100" y="4600300"/>
            <a:ext cx="1326000" cy="512100"/>
          </a:xfrm>
          <a:prstGeom prst="bevel">
            <a:avLst>
              <a:gd name="adj" fmla="val 125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IN" sz="1400" b="0" i="0" u="none" strike="noStrike" cap="none">
                <a:solidFill>
                  <a:srgbClr val="000000"/>
                </a:solidFill>
                <a:latin typeface="Quicksand Light"/>
                <a:ea typeface="Quicksand Light"/>
                <a:cs typeface="Quicksand Light"/>
                <a:sym typeface="Quicksand Light"/>
              </a:rPr>
              <a:t>Begin Again</a:t>
            </a:r>
            <a:endParaRPr sz="1400" b="0" i="0" u="none" strike="noStrike" cap="none">
              <a:solidFill>
                <a:srgbClr val="000000"/>
              </a:solidFill>
              <a:latin typeface="Quicksand Light"/>
              <a:ea typeface="Quicksand Light"/>
              <a:cs typeface="Quicksand Light"/>
              <a:sym typeface="Quicksand Light"/>
            </a:endParaRPr>
          </a:p>
        </p:txBody>
      </p:sp>
      <p:sp>
        <p:nvSpPr>
          <p:cNvPr id="504" name="Google Shape;504;g9815e80f40_1_148"/>
          <p:cNvSpPr txBox="1"/>
          <p:nvPr/>
        </p:nvSpPr>
        <p:spPr>
          <a:xfrm>
            <a:off x="3917775" y="2693025"/>
            <a:ext cx="4086900" cy="691500"/>
          </a:xfrm>
          <a:prstGeom prst="rect">
            <a:avLst/>
          </a:prstGeom>
          <a:no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IN" sz="2400" b="1" i="0" u="none" strike="noStrike" cap="none">
                <a:solidFill>
                  <a:srgbClr val="000000"/>
                </a:solidFill>
                <a:latin typeface="Quicksand"/>
                <a:ea typeface="Quicksand"/>
                <a:cs typeface="Quicksand"/>
                <a:sym typeface="Quicksand"/>
              </a:rPr>
              <a:t>END OF TROUBLESHOOT</a:t>
            </a:r>
            <a:endParaRPr sz="1800" b="1" i="0" u="none" strike="noStrike" cap="none">
              <a:solidFill>
                <a:srgbClr val="000000"/>
              </a:solidFill>
              <a:latin typeface="Quicksand"/>
              <a:ea typeface="Quicksand"/>
              <a:cs typeface="Quicksand"/>
              <a:sym typeface="Quicksand"/>
            </a:endParaRPr>
          </a:p>
          <a:p>
            <a:pPr marL="0" marR="0" lvl="0" indent="0" algn="l" rtl="0">
              <a:lnSpc>
                <a:spcPct val="100000"/>
              </a:lnSpc>
              <a:spcBef>
                <a:spcPts val="0"/>
              </a:spcBef>
              <a:spcAft>
                <a:spcPts val="0"/>
              </a:spcAft>
              <a:buClr>
                <a:srgbClr val="000000"/>
              </a:buClr>
              <a:buSzPts val="1600"/>
              <a:buFont typeface="Arial"/>
              <a:buNone/>
            </a:pPr>
            <a:endParaRPr sz="1800" b="1" i="0" u="none" strike="noStrike" cap="none">
              <a:solidFill>
                <a:srgbClr val="000000"/>
              </a:solidFill>
              <a:latin typeface="Quicksand"/>
              <a:ea typeface="Quicksand"/>
              <a:cs typeface="Quicksand"/>
              <a:sym typeface="Quicksand"/>
            </a:endParaRPr>
          </a:p>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rgbClr val="000000"/>
              </a:solidFill>
              <a:latin typeface="Arial"/>
              <a:ea typeface="Arial"/>
              <a:cs typeface="Arial"/>
              <a:sym typeface="Arial"/>
            </a:endParaRPr>
          </a:p>
          <a:p>
            <a:pPr marL="457200" marR="0" lvl="0" indent="0" algn="l" rtl="0">
              <a:lnSpc>
                <a:spcPct val="100000"/>
              </a:lnSpc>
              <a:spcBef>
                <a:spcPts val="0"/>
              </a:spcBef>
              <a:spcAft>
                <a:spcPts val="0"/>
              </a:spcAft>
              <a:buClr>
                <a:srgbClr val="000000"/>
              </a:buClr>
              <a:buSzPts val="1400"/>
              <a:buFont typeface="Arial"/>
              <a:buNone/>
            </a:pPr>
            <a:r>
              <a:rPr lang="en-IN" sz="1800" b="1" i="0" u="none" strike="noStrike" cap="none">
                <a:solidFill>
                  <a:srgbClr val="000000"/>
                </a:solidFill>
                <a:latin typeface="Arial"/>
                <a:ea typeface="Arial"/>
                <a:cs typeface="Arial"/>
                <a:sym typeface="Arial"/>
              </a:rPr>
              <a:t>   </a:t>
            </a:r>
            <a:endParaRPr sz="1800" b="1" i="0" u="none" strike="noStrike" cap="none">
              <a:solidFill>
                <a:srgbClr val="000000"/>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6"/>
          <p:cNvSpPr txBox="1"/>
          <p:nvPr/>
        </p:nvSpPr>
        <p:spPr>
          <a:xfrm>
            <a:off x="133997" y="716202"/>
            <a:ext cx="11033758" cy="861774"/>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600"/>
              <a:buFont typeface="Noto Sans Symbols"/>
              <a:buChar char="▪"/>
            </a:pPr>
            <a:r>
              <a:rPr lang="en-US" sz="1600">
                <a:solidFill>
                  <a:schemeClr val="dk1"/>
                </a:solidFill>
                <a:latin typeface="Calibri"/>
                <a:ea typeface="Calibri"/>
                <a:cs typeface="Calibri"/>
                <a:sym typeface="Calibri"/>
              </a:rPr>
              <a:t>Turn OFF the Ranger by pushing ON/OFF button.</a:t>
            </a:r>
            <a:endParaRPr/>
          </a:p>
          <a:p>
            <a:pPr marL="285750" marR="0" lvl="0" indent="-285750" algn="l" rtl="0">
              <a:spcBef>
                <a:spcPts val="0"/>
              </a:spcBef>
              <a:spcAft>
                <a:spcPts val="0"/>
              </a:spcAft>
              <a:buClr>
                <a:schemeClr val="dk1"/>
              </a:buClr>
              <a:buSzPts val="1600"/>
              <a:buFont typeface="Noto Sans Symbols"/>
              <a:buChar char="▪"/>
            </a:pPr>
            <a:r>
              <a:rPr lang="en-US" sz="1600">
                <a:solidFill>
                  <a:schemeClr val="dk1"/>
                </a:solidFill>
                <a:latin typeface="Calibri"/>
                <a:ea typeface="Calibri"/>
                <a:cs typeface="Calibri"/>
                <a:sym typeface="Calibri"/>
              </a:rPr>
              <a:t>Now move  the Ranger on the service lift.</a:t>
            </a:r>
            <a:endParaRPr/>
          </a:p>
          <a:p>
            <a:pPr marL="285750" marR="0" lvl="0" indent="-285750" algn="l" rtl="0">
              <a:spcBef>
                <a:spcPts val="0"/>
              </a:spcBef>
              <a:spcAft>
                <a:spcPts val="0"/>
              </a:spcAft>
              <a:buClr>
                <a:schemeClr val="dk1"/>
              </a:buClr>
              <a:buSzPts val="1600"/>
              <a:buFont typeface="Noto Sans Symbols"/>
              <a:buChar char="▪"/>
            </a:pPr>
            <a:r>
              <a:rPr lang="en-US" sz="1600">
                <a:solidFill>
                  <a:schemeClr val="dk1"/>
                </a:solidFill>
                <a:latin typeface="Calibri"/>
                <a:ea typeface="Calibri"/>
                <a:cs typeface="Calibri"/>
                <a:sym typeface="Calibri"/>
              </a:rPr>
              <a:t>Open front side shell assembly.</a:t>
            </a:r>
            <a:endParaRPr/>
          </a:p>
        </p:txBody>
      </p:sp>
      <p:pic>
        <p:nvPicPr>
          <p:cNvPr id="91" name="Google Shape;91;p6" descr="A picture containing text, close&#10;&#10;Description automatically generated"/>
          <p:cNvPicPr preferRelativeResize="0"/>
          <p:nvPr/>
        </p:nvPicPr>
        <p:blipFill rotWithShape="1">
          <a:blip r:embed="rId3">
            <a:alphaModFix/>
          </a:blip>
          <a:srcRect/>
          <a:stretch/>
        </p:blipFill>
        <p:spPr>
          <a:xfrm rot="5400000">
            <a:off x="949068" y="2544118"/>
            <a:ext cx="2745156" cy="2230169"/>
          </a:xfrm>
          <a:prstGeom prst="rect">
            <a:avLst/>
          </a:prstGeom>
          <a:noFill/>
          <a:ln>
            <a:noFill/>
          </a:ln>
        </p:spPr>
      </p:pic>
      <p:sp>
        <p:nvSpPr>
          <p:cNvPr id="92" name="Google Shape;92;p6"/>
          <p:cNvSpPr txBox="1"/>
          <p:nvPr/>
        </p:nvSpPr>
        <p:spPr>
          <a:xfrm>
            <a:off x="1484175" y="5482162"/>
            <a:ext cx="1674900" cy="338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chemeClr val="dk1"/>
                </a:solidFill>
                <a:latin typeface="Calibri"/>
                <a:ea typeface="Calibri"/>
                <a:cs typeface="Calibri"/>
                <a:sym typeface="Calibri"/>
              </a:rPr>
              <a:t>ON/OFF button</a:t>
            </a:r>
            <a:endParaRPr/>
          </a:p>
        </p:txBody>
      </p:sp>
      <p:pic>
        <p:nvPicPr>
          <p:cNvPr id="93" name="Google Shape;93;p6"/>
          <p:cNvPicPr preferRelativeResize="0"/>
          <p:nvPr/>
        </p:nvPicPr>
        <p:blipFill rotWithShape="1">
          <a:blip r:embed="rId4">
            <a:alphaModFix/>
          </a:blip>
          <a:srcRect/>
          <a:stretch/>
        </p:blipFill>
        <p:spPr>
          <a:xfrm>
            <a:off x="4102900" y="1852860"/>
            <a:ext cx="2513209" cy="3808149"/>
          </a:xfrm>
          <a:prstGeom prst="rect">
            <a:avLst/>
          </a:prstGeom>
          <a:noFill/>
          <a:ln>
            <a:noFill/>
          </a:ln>
        </p:spPr>
      </p:pic>
      <p:cxnSp>
        <p:nvCxnSpPr>
          <p:cNvPr id="94" name="Google Shape;94;p6"/>
          <p:cNvCxnSpPr>
            <a:endCxn id="92" idx="0"/>
          </p:cNvCxnSpPr>
          <p:nvPr/>
        </p:nvCxnSpPr>
        <p:spPr>
          <a:xfrm flipH="1">
            <a:off x="2321626" y="3239662"/>
            <a:ext cx="180300" cy="2242500"/>
          </a:xfrm>
          <a:prstGeom prst="straightConnector1">
            <a:avLst/>
          </a:prstGeom>
          <a:noFill/>
          <a:ln w="38100" cap="flat" cmpd="sng">
            <a:solidFill>
              <a:srgbClr val="FF0000"/>
            </a:solidFill>
            <a:prstDash val="solid"/>
            <a:round/>
            <a:headEnd type="none" w="sm" len="sm"/>
            <a:tailEnd type="none" w="sm" len="sm"/>
          </a:ln>
        </p:spPr>
      </p:cxnSp>
      <p:sp>
        <p:nvSpPr>
          <p:cNvPr id="95" name="Google Shape;95;p6"/>
          <p:cNvSpPr txBox="1">
            <a:spLocks noGrp="1"/>
          </p:cNvSpPr>
          <p:nvPr>
            <p:ph type="title"/>
          </p:nvPr>
        </p:nvSpPr>
        <p:spPr>
          <a:xfrm>
            <a:off x="152400" y="15955"/>
            <a:ext cx="13258800" cy="509114"/>
          </a:xfrm>
          <a:prstGeom prst="rect">
            <a:avLst/>
          </a:prstGeom>
          <a:noFill/>
          <a:ln>
            <a:noFill/>
          </a:ln>
        </p:spPr>
        <p:txBody>
          <a:bodyPr spcFirstLastPara="1" wrap="square" lIns="0" tIns="16500" rIns="0" bIns="0" anchor="t" anchorCtr="0">
            <a:spAutoFit/>
          </a:bodyPr>
          <a:lstStyle/>
          <a:p>
            <a:pPr marL="469900" lvl="0" indent="-457200" algn="l" rtl="0">
              <a:lnSpc>
                <a:spcPct val="100000"/>
              </a:lnSpc>
              <a:spcBef>
                <a:spcPts val="0"/>
              </a:spcBef>
              <a:spcAft>
                <a:spcPts val="0"/>
              </a:spcAft>
              <a:buClr>
                <a:srgbClr val="0E1A5C"/>
              </a:buClr>
              <a:buSzPts val="3200"/>
              <a:buFont typeface="Noto Sans Symbols"/>
              <a:buChar char="⮚"/>
            </a:pPr>
            <a:r>
              <a:rPr lang="en-US" sz="3200">
                <a:latin typeface="Calibri"/>
                <a:ea typeface="Calibri"/>
                <a:cs typeface="Calibri"/>
                <a:sym typeface="Calibri"/>
              </a:rPr>
              <a:t>Procedure to Check Led Status of MOXA</a:t>
            </a:r>
            <a:endParaRPr sz="3200">
              <a:latin typeface="Calibri"/>
              <a:ea typeface="Calibri"/>
              <a:cs typeface="Calibri"/>
              <a:sym typeface="Calibri"/>
            </a:endParaRPr>
          </a:p>
        </p:txBody>
      </p:sp>
      <p:pic>
        <p:nvPicPr>
          <p:cNvPr id="96" name="Google Shape;96;p6"/>
          <p:cNvPicPr preferRelativeResize="0"/>
          <p:nvPr/>
        </p:nvPicPr>
        <p:blipFill>
          <a:blip r:embed="rId5">
            <a:alphaModFix/>
          </a:blip>
          <a:stretch>
            <a:fillRect/>
          </a:stretch>
        </p:blipFill>
        <p:spPr>
          <a:xfrm>
            <a:off x="7092409" y="1932026"/>
            <a:ext cx="4801990" cy="2458990"/>
          </a:xfrm>
          <a:prstGeom prst="rect">
            <a:avLst/>
          </a:prstGeom>
          <a:noFill/>
          <a:ln>
            <a:noFill/>
          </a:ln>
        </p:spPr>
      </p:pic>
      <p:cxnSp>
        <p:nvCxnSpPr>
          <p:cNvPr id="97" name="Google Shape;97;p6"/>
          <p:cNvCxnSpPr/>
          <p:nvPr/>
        </p:nvCxnSpPr>
        <p:spPr>
          <a:xfrm flipH="1">
            <a:off x="8678775" y="3530075"/>
            <a:ext cx="55800" cy="1776000"/>
          </a:xfrm>
          <a:prstGeom prst="straightConnector1">
            <a:avLst/>
          </a:prstGeom>
          <a:noFill/>
          <a:ln w="38100" cap="flat" cmpd="sng">
            <a:solidFill>
              <a:srgbClr val="FF0000"/>
            </a:solidFill>
            <a:prstDash val="solid"/>
            <a:round/>
            <a:headEnd type="none" w="med" len="med"/>
            <a:tailEnd type="none" w="med" len="med"/>
          </a:ln>
        </p:spPr>
      </p:cxnSp>
      <p:sp>
        <p:nvSpPr>
          <p:cNvPr id="98" name="Google Shape;98;p6"/>
          <p:cNvSpPr txBox="1"/>
          <p:nvPr/>
        </p:nvSpPr>
        <p:spPr>
          <a:xfrm>
            <a:off x="8047801" y="5322312"/>
            <a:ext cx="1674900" cy="338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chemeClr val="dk1"/>
                </a:solidFill>
                <a:latin typeface="Calibri"/>
                <a:ea typeface="Calibri"/>
                <a:cs typeface="Calibri"/>
                <a:sym typeface="Calibri"/>
              </a:rPr>
              <a:t>Front Side Shell</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7"/>
          <p:cNvSpPr txBox="1">
            <a:spLocks noGrp="1"/>
          </p:cNvSpPr>
          <p:nvPr>
            <p:ph type="title"/>
          </p:nvPr>
        </p:nvSpPr>
        <p:spPr>
          <a:xfrm>
            <a:off x="78739" y="0"/>
            <a:ext cx="11874900" cy="1785600"/>
          </a:xfrm>
          <a:prstGeom prst="rect">
            <a:avLst/>
          </a:prstGeom>
          <a:noFill/>
          <a:ln>
            <a:noFill/>
          </a:ln>
        </p:spPr>
        <p:txBody>
          <a:bodyPr spcFirstLastPara="1" wrap="square" lIns="0" tIns="111750" rIns="0" bIns="0" anchor="t" anchorCtr="0">
            <a:spAutoFit/>
          </a:bodyPr>
          <a:lstStyle/>
          <a:p>
            <a:pPr marL="0" lvl="0" indent="-203200" algn="l" rtl="0">
              <a:spcBef>
                <a:spcPts val="0"/>
              </a:spcBef>
              <a:spcAft>
                <a:spcPts val="0"/>
              </a:spcAft>
              <a:buClr>
                <a:srgbClr val="0E1A5C"/>
              </a:buClr>
              <a:buSzPts val="3200"/>
              <a:buFont typeface="Noto Sans Symbols"/>
              <a:buChar char="▪"/>
            </a:pPr>
            <a:r>
              <a:rPr lang="en-US" sz="3200">
                <a:solidFill>
                  <a:srgbClr val="000000"/>
                </a:solidFill>
                <a:latin typeface="Calibri"/>
                <a:ea typeface="Calibri"/>
                <a:cs typeface="Calibri"/>
                <a:sym typeface="Calibri"/>
              </a:rPr>
              <a:t>Procedure to Check Led Status of MOXA</a:t>
            </a:r>
            <a:endParaRPr sz="3200">
              <a:solidFill>
                <a:srgbClr val="000000"/>
              </a:solidFill>
              <a:latin typeface="Calibri"/>
              <a:ea typeface="Calibri"/>
              <a:cs typeface="Calibri"/>
              <a:sym typeface="Calibri"/>
            </a:endParaRPr>
          </a:p>
          <a:p>
            <a:pPr marL="131445" lvl="0" indent="0" algn="l" rtl="0">
              <a:lnSpc>
                <a:spcPct val="100000"/>
              </a:lnSpc>
              <a:spcBef>
                <a:spcPts val="0"/>
              </a:spcBef>
              <a:spcAft>
                <a:spcPts val="0"/>
              </a:spcAft>
              <a:buNone/>
            </a:pPr>
            <a:endParaRPr/>
          </a:p>
          <a:p>
            <a:pPr marL="298450" lvl="0" indent="-285750" algn="l" rtl="0">
              <a:lnSpc>
                <a:spcPct val="100000"/>
              </a:lnSpc>
              <a:spcBef>
                <a:spcPts val="380"/>
              </a:spcBef>
              <a:spcAft>
                <a:spcPts val="0"/>
              </a:spcAft>
              <a:buClr>
                <a:srgbClr val="000000"/>
              </a:buClr>
              <a:buSzPts val="1800"/>
              <a:buFont typeface="Noto Sans Symbols"/>
              <a:buChar char="▪"/>
            </a:pPr>
            <a:r>
              <a:rPr lang="en-US" sz="1800" b="0">
                <a:solidFill>
                  <a:srgbClr val="000000"/>
                </a:solidFill>
                <a:latin typeface="Calibri"/>
                <a:ea typeface="Calibri"/>
                <a:cs typeface="Calibri"/>
                <a:sym typeface="Calibri"/>
              </a:rPr>
              <a:t>Turn- ON the Ranger. Now check the moxa led </a:t>
            </a:r>
            <a:r>
              <a:rPr lang="en-US" sz="1800">
                <a:solidFill>
                  <a:srgbClr val="000000"/>
                </a:solidFill>
                <a:latin typeface="Calibri"/>
                <a:ea typeface="Calibri"/>
                <a:cs typeface="Calibri"/>
                <a:sym typeface="Calibri"/>
              </a:rPr>
              <a:t>(sys led) </a:t>
            </a:r>
            <a:r>
              <a:rPr lang="en-US" sz="1800" b="0">
                <a:solidFill>
                  <a:srgbClr val="000000"/>
                </a:solidFill>
                <a:latin typeface="Calibri"/>
                <a:ea typeface="Calibri"/>
                <a:cs typeface="Calibri"/>
                <a:sym typeface="Calibri"/>
              </a:rPr>
              <a:t>status. It should be blinking as green color. If it is blinking red color, it means something is problem </a:t>
            </a:r>
            <a:r>
              <a:rPr lang="en-US" sz="1800" b="0">
                <a:solidFill>
                  <a:srgbClr val="000000"/>
                </a:solidFill>
              </a:rPr>
              <a:t>either harness connections, IMB board or moxa.</a:t>
            </a:r>
            <a:endParaRPr sz="1800">
              <a:latin typeface="Calibri"/>
              <a:ea typeface="Calibri"/>
              <a:cs typeface="Calibri"/>
              <a:sym typeface="Calibri"/>
            </a:endParaRPr>
          </a:p>
        </p:txBody>
      </p:sp>
      <p:sp>
        <p:nvSpPr>
          <p:cNvPr id="104" name="Google Shape;104;p7"/>
          <p:cNvSpPr txBox="1">
            <a:spLocks noGrp="1"/>
          </p:cNvSpPr>
          <p:nvPr>
            <p:ph type="ftr" idx="11"/>
          </p:nvPr>
        </p:nvSpPr>
        <p:spPr>
          <a:xfrm>
            <a:off x="4145280" y="6377940"/>
            <a:ext cx="3901440" cy="342900"/>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400"/>
              <a:buFont typeface="Arial"/>
              <a:buNone/>
              <a:defRPr sz="18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pPr marL="12700" lvl="0" indent="0" algn="ctr" rtl="0">
              <a:lnSpc>
                <a:spcPct val="61111"/>
              </a:lnSpc>
              <a:spcBef>
                <a:spcPts val="0"/>
              </a:spcBef>
              <a:spcAft>
                <a:spcPts val="0"/>
              </a:spcAft>
              <a:buNone/>
            </a:pPr>
            <a:endParaRPr/>
          </a:p>
        </p:txBody>
      </p:sp>
      <p:pic>
        <p:nvPicPr>
          <p:cNvPr id="105" name="Google Shape;105;p7"/>
          <p:cNvPicPr preferRelativeResize="0"/>
          <p:nvPr/>
        </p:nvPicPr>
        <p:blipFill rotWithShape="1">
          <a:blip r:embed="rId3">
            <a:alphaModFix/>
          </a:blip>
          <a:srcRect/>
          <a:stretch/>
        </p:blipFill>
        <p:spPr>
          <a:xfrm rot="10800000">
            <a:off x="2743200" y="1828800"/>
            <a:ext cx="5303520" cy="3607252"/>
          </a:xfrm>
          <a:prstGeom prst="rect">
            <a:avLst/>
          </a:prstGeom>
          <a:noFill/>
          <a:ln>
            <a:noFill/>
          </a:ln>
        </p:spPr>
      </p:pic>
      <p:sp>
        <p:nvSpPr>
          <p:cNvPr id="106" name="Google Shape;106;p7"/>
          <p:cNvSpPr/>
          <p:nvPr/>
        </p:nvSpPr>
        <p:spPr>
          <a:xfrm>
            <a:off x="7543800" y="3733800"/>
            <a:ext cx="502920" cy="457200"/>
          </a:xfrm>
          <a:prstGeom prst="roundRect">
            <a:avLst>
              <a:gd name="adj" fmla="val 16667"/>
            </a:avLst>
          </a:prstGeom>
          <a:noFill/>
          <a:ln w="381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7" name="Google Shape;107;p7"/>
          <p:cNvSpPr txBox="1"/>
          <p:nvPr/>
        </p:nvSpPr>
        <p:spPr>
          <a:xfrm>
            <a:off x="6406988" y="5677239"/>
            <a:ext cx="1675009"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chemeClr val="dk1"/>
                </a:solidFill>
                <a:latin typeface="Calibri"/>
                <a:ea typeface="Calibri"/>
                <a:cs typeface="Calibri"/>
                <a:sym typeface="Calibri"/>
              </a:rPr>
              <a:t>SYS led Green color blinking</a:t>
            </a:r>
            <a:endParaRPr/>
          </a:p>
        </p:txBody>
      </p:sp>
      <p:cxnSp>
        <p:nvCxnSpPr>
          <p:cNvPr id="108" name="Google Shape;108;p7"/>
          <p:cNvCxnSpPr/>
          <p:nvPr/>
        </p:nvCxnSpPr>
        <p:spPr>
          <a:xfrm flipH="1">
            <a:off x="7244493" y="4038600"/>
            <a:ext cx="451707" cy="1698904"/>
          </a:xfrm>
          <a:prstGeom prst="straightConnector1">
            <a:avLst/>
          </a:prstGeom>
          <a:noFill/>
          <a:ln w="38100" cap="flat" cmpd="sng">
            <a:solidFill>
              <a:srgbClr val="FF0000"/>
            </a:solidFill>
            <a:prstDash val="solid"/>
            <a:round/>
            <a:headEnd type="none" w="sm" len="sm"/>
            <a:tailEnd type="none" w="sm" len="sm"/>
          </a:ln>
        </p:spPr>
      </p:cxn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grpSp>
        <p:nvGrpSpPr>
          <p:cNvPr id="218" name="Google Shape;218;g135d0b3fabc_0_0"/>
          <p:cNvGrpSpPr/>
          <p:nvPr/>
        </p:nvGrpSpPr>
        <p:grpSpPr>
          <a:xfrm>
            <a:off x="2272150" y="2732675"/>
            <a:ext cx="7314600" cy="1842875"/>
            <a:chOff x="2272150" y="2732675"/>
            <a:chExt cx="7314600" cy="1842875"/>
          </a:xfrm>
        </p:grpSpPr>
        <p:sp>
          <p:nvSpPr>
            <p:cNvPr id="219" name="Google Shape;219;g135d0b3fabc_0_0"/>
            <p:cNvSpPr txBox="1"/>
            <p:nvPr/>
          </p:nvSpPr>
          <p:spPr>
            <a:xfrm>
              <a:off x="4958325" y="2732675"/>
              <a:ext cx="1048800" cy="584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a:solidFill>
                    <a:schemeClr val="dk1"/>
                  </a:solidFill>
                  <a:latin typeface="Calibri"/>
                  <a:ea typeface="Calibri"/>
                  <a:cs typeface="Calibri"/>
                  <a:sym typeface="Calibri"/>
                </a:rPr>
                <a:t>END </a:t>
              </a:r>
              <a:endParaRPr sz="1400" b="0" i="0" u="none" strike="noStrike" cap="none">
                <a:solidFill>
                  <a:srgbClr val="000000"/>
                </a:solidFill>
                <a:latin typeface="Arial"/>
                <a:ea typeface="Arial"/>
                <a:cs typeface="Arial"/>
                <a:sym typeface="Arial"/>
              </a:endParaRPr>
            </a:p>
          </p:txBody>
        </p:sp>
        <p:sp>
          <p:nvSpPr>
            <p:cNvPr id="220" name="Google Shape;220;g135d0b3fabc_0_0"/>
            <p:cNvSpPr txBox="1"/>
            <p:nvPr/>
          </p:nvSpPr>
          <p:spPr>
            <a:xfrm>
              <a:off x="2272150" y="4118950"/>
              <a:ext cx="7314600" cy="456600"/>
            </a:xfrm>
            <a:prstGeom prst="rect">
              <a:avLst/>
            </a:prstGeom>
            <a:noFill/>
            <a:ln>
              <a:noFill/>
            </a:ln>
          </p:spPr>
          <p:txBody>
            <a:bodyPr spcFirstLastPara="1" wrap="square" lIns="91425" tIns="91425" rIns="91425" bIns="91425" anchor="t" anchorCtr="0">
              <a:noAutofit/>
            </a:bodyPr>
            <a:lstStyle/>
            <a:p>
              <a:pPr marL="45720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dk1"/>
                  </a:solidFill>
                  <a:latin typeface="Arial"/>
                  <a:ea typeface="Arial"/>
                  <a:cs typeface="Arial"/>
                  <a:sym typeface="Arial"/>
                </a:rPr>
                <a:t>Return back to error slide for further troubleshooting </a:t>
              </a:r>
              <a:endParaRPr sz="1400" b="0" i="0" u="none" strike="noStrike" cap="none">
                <a:solidFill>
                  <a:srgbClr val="000000"/>
                </a:solidFill>
                <a:latin typeface="Arial"/>
                <a:ea typeface="Arial"/>
                <a:cs typeface="Arial"/>
                <a:sym typeface="Arial"/>
              </a:endParaRPr>
            </a:p>
          </p:txBody>
        </p:sp>
      </p:grpSp>
      <p:sp>
        <p:nvSpPr>
          <p:cNvPr id="5" name="Google Shape;434;p4">
            <a:hlinkClick r:id="" action="ppaction://noaction"/>
            <a:extLst>
              <a:ext uri="{FF2B5EF4-FFF2-40B4-BE49-F238E27FC236}">
                <a16:creationId xmlns:a16="http://schemas.microsoft.com/office/drawing/2014/main" id="{DD8DC97E-0A3A-5BE3-8953-C561D861CE34}"/>
              </a:ext>
            </a:extLst>
          </p:cNvPr>
          <p:cNvSpPr/>
          <p:nvPr/>
        </p:nvSpPr>
        <p:spPr>
          <a:xfrm>
            <a:off x="4817650" y="5121075"/>
            <a:ext cx="1111800" cy="512100"/>
          </a:xfrm>
          <a:prstGeom prst="bevel">
            <a:avLst>
              <a:gd name="adj" fmla="val 12500"/>
            </a:avLst>
          </a:prstGeom>
          <a:solidFill>
            <a:srgbClr val="E7E6E6"/>
          </a:solidFill>
          <a:ln w="9525" cap="flat" cmpd="sng">
            <a:solidFill>
              <a:srgbClr val="44546A"/>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IN" sz="1400" b="0" i="0" u="none" strike="noStrike" cap="none">
                <a:solidFill>
                  <a:srgbClr val="000000"/>
                </a:solidFill>
                <a:latin typeface="Quicksand Light"/>
                <a:ea typeface="Quicksand Light"/>
                <a:cs typeface="Quicksand Light"/>
                <a:sym typeface="Quicksand Light"/>
              </a:rPr>
              <a:t>Next</a:t>
            </a:r>
            <a:endParaRPr sz="1400" b="0" i="0" u="none" strike="noStrike" cap="none">
              <a:solidFill>
                <a:srgbClr val="000000"/>
              </a:solidFill>
              <a:latin typeface="Quicksand Light"/>
              <a:ea typeface="Quicksand Light"/>
              <a:cs typeface="Quicksand Light"/>
              <a:sym typeface="Quicksand Light"/>
            </a:endParaRPr>
          </a:p>
        </p:txBody>
      </p:sp>
    </p:spTree>
    <p:extLst>
      <p:ext uri="{BB962C8B-B14F-4D97-AF65-F5344CB8AC3E}">
        <p14:creationId xmlns:p14="http://schemas.microsoft.com/office/powerpoint/2010/main" val="30435242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Google Shape;354;p5"/>
          <p:cNvSpPr txBox="1"/>
          <p:nvPr/>
        </p:nvSpPr>
        <p:spPr>
          <a:xfrm>
            <a:off x="44450" y="146137"/>
            <a:ext cx="11649000" cy="512100"/>
          </a:xfrm>
          <a:prstGeom prst="rect">
            <a:avLst/>
          </a:prstGeom>
          <a:noFill/>
          <a:ln>
            <a:noFill/>
          </a:ln>
        </p:spPr>
        <p:txBody>
          <a:bodyPr spcFirstLastPara="1" wrap="square" lIns="91425" tIns="45700" rIns="91425" bIns="45700" anchor="ctr" anchorCtr="0">
            <a:noAutofit/>
          </a:bodyPr>
          <a:lstStyle/>
          <a:p>
            <a:pPr marL="457200" marR="0" lvl="0" indent="-457200" algn="l" rtl="0">
              <a:lnSpc>
                <a:spcPct val="100000"/>
              </a:lnSpc>
              <a:spcBef>
                <a:spcPts val="0"/>
              </a:spcBef>
              <a:spcAft>
                <a:spcPts val="0"/>
              </a:spcAft>
              <a:buClr>
                <a:srgbClr val="0F1A5C"/>
              </a:buClr>
              <a:buSzPts val="3740"/>
              <a:buFont typeface="Arial"/>
              <a:buChar char="❏"/>
            </a:pPr>
            <a:r>
              <a:rPr lang="en-IN" sz="3240" b="1" i="0" u="none" strike="noStrike" cap="none">
                <a:solidFill>
                  <a:srgbClr val="0F1A5C"/>
                </a:solidFill>
                <a:latin typeface="Quicksand"/>
                <a:ea typeface="Quicksand"/>
                <a:cs typeface="Quicksand"/>
                <a:sym typeface="Quicksand"/>
              </a:rPr>
              <a:t>Ranger 3.0 Troubleshooter</a:t>
            </a:r>
            <a:endParaRPr sz="3240" b="1" i="0" u="none" strike="noStrike" cap="none">
              <a:solidFill>
                <a:srgbClr val="0F1A5C"/>
              </a:solidFill>
              <a:latin typeface="Quicksand"/>
              <a:ea typeface="Quicksand"/>
              <a:cs typeface="Quicksand"/>
              <a:sym typeface="Quicksand"/>
            </a:endParaRPr>
          </a:p>
        </p:txBody>
      </p:sp>
      <p:sp>
        <p:nvSpPr>
          <p:cNvPr id="355" name="Google Shape;355;p5"/>
          <p:cNvSpPr txBox="1"/>
          <p:nvPr/>
        </p:nvSpPr>
        <p:spPr>
          <a:xfrm>
            <a:off x="0" y="714272"/>
            <a:ext cx="9956521" cy="735000"/>
          </a:xfrm>
          <a:prstGeom prst="rect">
            <a:avLst/>
          </a:prstGeom>
          <a:noFill/>
          <a:ln>
            <a:noFill/>
          </a:ln>
        </p:spPr>
        <p:txBody>
          <a:bodyPr spcFirstLastPara="1" wrap="square" lIns="91425" tIns="91425" rIns="91425" bIns="91425" anchor="t" anchorCtr="0">
            <a:noAutofit/>
          </a:bodyPr>
          <a:lstStyle/>
          <a:p>
            <a:pPr marL="457200" marR="0" lvl="0" indent="-342900" algn="l" rtl="0">
              <a:lnSpc>
                <a:spcPct val="100000"/>
              </a:lnSpc>
              <a:spcBef>
                <a:spcPts val="0"/>
              </a:spcBef>
              <a:spcAft>
                <a:spcPts val="0"/>
              </a:spcAft>
              <a:buClr>
                <a:srgbClr val="333333"/>
              </a:buClr>
              <a:buSzPts val="1800"/>
              <a:buFont typeface="Quicksand Light"/>
              <a:buChar char="➢"/>
            </a:pPr>
            <a:r>
              <a:rPr lang="en-IN" sz="1800" b="0" i="0" u="none" strike="noStrike" cap="none">
                <a:solidFill>
                  <a:srgbClr val="333333"/>
                </a:solidFill>
                <a:highlight>
                  <a:srgbClr val="FFFFFF"/>
                </a:highlight>
                <a:latin typeface="Quicksand Light"/>
                <a:ea typeface="Quicksand Light"/>
                <a:cs typeface="Quicksand Light"/>
                <a:sym typeface="Quicksand Light"/>
              </a:rPr>
              <a:t>Check Moxa connections as mentioned in support link document.</a:t>
            </a:r>
            <a:endParaRPr sz="1800" b="0" i="0" u="none" strike="noStrike" cap="none">
              <a:solidFill>
                <a:srgbClr val="333333"/>
              </a:solidFill>
              <a:highlight>
                <a:srgbClr val="FFFFFF"/>
              </a:highlight>
              <a:latin typeface="Quicksand Light"/>
              <a:ea typeface="Quicksand Light"/>
              <a:cs typeface="Quicksand Light"/>
              <a:sym typeface="Quicksand Light"/>
            </a:endParaRPr>
          </a:p>
          <a:p>
            <a:pPr marL="457200" marR="0" lvl="0" indent="-342900" algn="l" rtl="0">
              <a:lnSpc>
                <a:spcPct val="100000"/>
              </a:lnSpc>
              <a:spcBef>
                <a:spcPts val="0"/>
              </a:spcBef>
              <a:spcAft>
                <a:spcPts val="0"/>
              </a:spcAft>
              <a:buClr>
                <a:srgbClr val="333333"/>
              </a:buClr>
              <a:buSzPts val="1800"/>
              <a:buFont typeface="Quicksand Light"/>
              <a:buChar char="➢"/>
            </a:pPr>
            <a:r>
              <a:rPr lang="en-IN" sz="1800">
                <a:solidFill>
                  <a:srgbClr val="333333"/>
                </a:solidFill>
                <a:highlight>
                  <a:srgbClr val="FFFFFF"/>
                </a:highlight>
                <a:latin typeface="Quicksand Light"/>
                <a:ea typeface="Quicksand Light"/>
                <a:cs typeface="Quicksand Light"/>
                <a:sym typeface="Quicksand Light"/>
              </a:rPr>
              <a:t>Click on next tab.</a:t>
            </a:r>
            <a:r>
              <a:rPr lang="en-IN" sz="1800" b="0" i="0" u="none" strike="noStrike" cap="none">
                <a:solidFill>
                  <a:srgbClr val="333333"/>
                </a:solidFill>
                <a:highlight>
                  <a:srgbClr val="FFFFFF"/>
                </a:highlight>
                <a:latin typeface="Quicksand Light"/>
                <a:ea typeface="Quicksand Light"/>
                <a:cs typeface="Quicksand Light"/>
                <a:sym typeface="Quicksand Light"/>
              </a:rPr>
              <a:t> </a:t>
            </a:r>
            <a:endParaRPr sz="1400" b="0" i="0" u="none" strike="noStrike" cap="none">
              <a:solidFill>
                <a:srgbClr val="000000"/>
              </a:solidFill>
              <a:latin typeface="Arial"/>
              <a:ea typeface="Arial"/>
              <a:cs typeface="Arial"/>
              <a:sym typeface="Arial"/>
            </a:endParaRPr>
          </a:p>
          <a:p>
            <a:pPr marL="11430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333333"/>
              </a:solidFill>
              <a:highlight>
                <a:srgbClr val="FFFFFF"/>
              </a:highlight>
              <a:latin typeface="Quicksand Light"/>
              <a:ea typeface="Quicksand Light"/>
              <a:cs typeface="Quicksand Light"/>
              <a:sym typeface="Quicksand Light"/>
            </a:endParaRPr>
          </a:p>
          <a:p>
            <a:pPr marL="457200" marR="0" lvl="0" indent="-228600" algn="l" rtl="0">
              <a:lnSpc>
                <a:spcPct val="100000"/>
              </a:lnSpc>
              <a:spcBef>
                <a:spcPts val="0"/>
              </a:spcBef>
              <a:spcAft>
                <a:spcPts val="0"/>
              </a:spcAft>
              <a:buClr>
                <a:srgbClr val="333333"/>
              </a:buClr>
              <a:buSzPts val="1800"/>
              <a:buFont typeface="Quicksand Light"/>
              <a:buNone/>
            </a:pPr>
            <a:endParaRPr sz="1800" b="0" i="0" u="none" strike="noStrike" cap="none">
              <a:solidFill>
                <a:srgbClr val="333333"/>
              </a:solidFill>
              <a:highlight>
                <a:srgbClr val="FFFFFF"/>
              </a:highlight>
              <a:latin typeface="Quicksand Light"/>
              <a:ea typeface="Quicksand Light"/>
              <a:cs typeface="Quicksand Light"/>
              <a:sym typeface="Quicksand Light"/>
            </a:endParaRPr>
          </a:p>
        </p:txBody>
      </p:sp>
      <p:graphicFrame>
        <p:nvGraphicFramePr>
          <p:cNvPr id="356" name="Google Shape;356;p5"/>
          <p:cNvGraphicFramePr/>
          <p:nvPr>
            <p:extLst>
              <p:ext uri="{D42A27DB-BD31-4B8C-83A1-F6EECF244321}">
                <p14:modId xmlns:p14="http://schemas.microsoft.com/office/powerpoint/2010/main" val="1612441349"/>
              </p:ext>
            </p:extLst>
          </p:nvPr>
        </p:nvGraphicFramePr>
        <p:xfrm>
          <a:off x="8220375" y="2242450"/>
          <a:ext cx="3473075" cy="1188660"/>
        </p:xfrm>
        <a:graphic>
          <a:graphicData uri="http://schemas.openxmlformats.org/drawingml/2006/table">
            <a:tbl>
              <a:tblPr>
                <a:noFill/>
              </a:tblPr>
              <a:tblGrid>
                <a:gridCol w="677525">
                  <a:extLst>
                    <a:ext uri="{9D8B030D-6E8A-4147-A177-3AD203B41FA5}">
                      <a16:colId xmlns:a16="http://schemas.microsoft.com/office/drawing/2014/main" val="20000"/>
                    </a:ext>
                  </a:extLst>
                </a:gridCol>
                <a:gridCol w="2795550">
                  <a:extLst>
                    <a:ext uri="{9D8B030D-6E8A-4147-A177-3AD203B41FA5}">
                      <a16:colId xmlns:a16="http://schemas.microsoft.com/office/drawing/2014/main" val="20001"/>
                    </a:ext>
                  </a:extLst>
                </a:gridCol>
              </a:tblGrid>
              <a:tr h="381000">
                <a:tc>
                  <a:txBody>
                    <a:bodyPr/>
                    <a:lstStyle/>
                    <a:p>
                      <a:pPr marL="0" marR="0" lvl="0" indent="0" algn="ctr" rtl="0">
                        <a:lnSpc>
                          <a:spcPct val="100000"/>
                        </a:lnSpc>
                        <a:spcBef>
                          <a:spcPts val="0"/>
                        </a:spcBef>
                        <a:spcAft>
                          <a:spcPts val="0"/>
                        </a:spcAft>
                        <a:buClr>
                          <a:srgbClr val="000000"/>
                        </a:buClr>
                        <a:buSzPts val="1800"/>
                        <a:buFont typeface="Arial"/>
                        <a:buNone/>
                      </a:pPr>
                      <a:r>
                        <a:rPr lang="en-IN" sz="1800" u="none" strike="noStrike" cap="none">
                          <a:latin typeface="Quicksand Light"/>
                          <a:ea typeface="Quicksand Light"/>
                          <a:cs typeface="Quicksand Light"/>
                          <a:sym typeface="Quicksand Light"/>
                        </a:rPr>
                        <a:t>SN</a:t>
                      </a:r>
                      <a:endParaRPr sz="1800" u="none" strike="noStrike" cap="none">
                        <a:latin typeface="Quicksand Light"/>
                        <a:ea typeface="Quicksand Light"/>
                        <a:cs typeface="Quicksand Light"/>
                        <a:sym typeface="Quicksand Light"/>
                      </a:endParaRPr>
                    </a:p>
                  </a:txBody>
                  <a:tcPr marL="91425" marR="91425" marT="91425" marB="91425" anchor="ctr">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B7B7B7"/>
                    </a:solidFill>
                  </a:tcPr>
                </a:tc>
                <a:tc>
                  <a:txBody>
                    <a:bodyPr/>
                    <a:lstStyle/>
                    <a:p>
                      <a:pPr marL="0" marR="0" lvl="0" indent="0" algn="ctr" rtl="0">
                        <a:lnSpc>
                          <a:spcPct val="100000"/>
                        </a:lnSpc>
                        <a:spcBef>
                          <a:spcPts val="0"/>
                        </a:spcBef>
                        <a:spcAft>
                          <a:spcPts val="0"/>
                        </a:spcAft>
                        <a:buClr>
                          <a:srgbClr val="000000"/>
                        </a:buClr>
                        <a:buSzPts val="1800"/>
                        <a:buFont typeface="Arial"/>
                        <a:buNone/>
                      </a:pPr>
                      <a:r>
                        <a:rPr lang="en-IN" sz="1800" b="1" u="none" strike="noStrike" cap="none">
                          <a:latin typeface="Quicksand"/>
                          <a:ea typeface="Quicksand"/>
                          <a:cs typeface="Quicksand"/>
                          <a:sym typeface="Quicksand"/>
                        </a:rPr>
                        <a:t>Support Link</a:t>
                      </a:r>
                      <a:endParaRPr sz="1800" b="1" u="none" strike="noStrike" cap="none">
                        <a:latin typeface="Quicksand"/>
                        <a:ea typeface="Quicksand"/>
                        <a:cs typeface="Quicksand"/>
                        <a:sym typeface="Quicksand"/>
                      </a:endParaRPr>
                    </a:p>
                  </a:txBody>
                  <a:tcPr marL="91425" marR="91425" marT="91425" marB="91425" anchor="ctr">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B7B7B7"/>
                    </a:solidFill>
                  </a:tcPr>
                </a:tc>
                <a:extLst>
                  <a:ext uri="{0D108BD9-81ED-4DB2-BD59-A6C34878D82A}">
                    <a16:rowId xmlns:a16="http://schemas.microsoft.com/office/drawing/2014/main" val="10000"/>
                  </a:ext>
                </a:extLst>
              </a:tr>
              <a:tr h="381000">
                <a:tc>
                  <a:txBody>
                    <a:bodyPr/>
                    <a:lstStyle/>
                    <a:p>
                      <a:pPr marL="0" marR="0" lvl="0" indent="0" algn="ctr" rtl="0">
                        <a:lnSpc>
                          <a:spcPct val="100000"/>
                        </a:lnSpc>
                        <a:spcBef>
                          <a:spcPts val="0"/>
                        </a:spcBef>
                        <a:spcAft>
                          <a:spcPts val="0"/>
                        </a:spcAft>
                        <a:buClr>
                          <a:srgbClr val="000000"/>
                        </a:buClr>
                        <a:buSzPts val="1800"/>
                        <a:buFont typeface="Arial"/>
                        <a:buNone/>
                      </a:pPr>
                      <a:r>
                        <a:rPr lang="en-IN" sz="1800" u="none" strike="noStrike" cap="none"/>
                        <a:t>1</a:t>
                      </a:r>
                      <a:endParaRPr sz="1800" u="none" strike="noStrike" cap="none"/>
                    </a:p>
                  </a:txBody>
                  <a:tcPr marL="91425" marR="91425" marT="91425" marB="91425" anchor="ctr">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100"/>
                        <a:buFont typeface="Arial"/>
                        <a:buNone/>
                      </a:pPr>
                      <a:r>
                        <a:rPr lang="en-IN" sz="1800" u="sng" strike="noStrike" cap="none" dirty="0">
                          <a:solidFill>
                            <a:schemeClr val="hlink"/>
                          </a:solidFill>
                          <a:highlight>
                            <a:schemeClr val="lt1"/>
                          </a:highlight>
                          <a:latin typeface="Quicksand Light"/>
                          <a:ea typeface="Quicksand Light"/>
                          <a:cs typeface="Quicksand Light"/>
                          <a:sym typeface="Quicksand Light"/>
                          <a:hlinkClick r:id="rId3" action="ppaction://hlinksldjump"/>
                        </a:rPr>
                        <a:t>Procedure to Check Moxa Connection </a:t>
                      </a:r>
                      <a:endParaRPr sz="1500" u="none" strike="noStrike" cap="none" dirty="0">
                        <a:latin typeface="Quicksand Light"/>
                        <a:ea typeface="Quicksand Light"/>
                        <a:cs typeface="Quicksand Light"/>
                        <a:sym typeface="Quicksand Light"/>
                      </a:endParaRPr>
                    </a:p>
                  </a:txBody>
                  <a:tcPr marL="91425" marR="91425" marT="91425" marB="91425" anchor="ctr">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
        <p:nvSpPr>
          <p:cNvPr id="358" name="Google Shape;358;p5">
            <a:hlinkClick r:id="rId4" action="ppaction://hlinksldjump"/>
          </p:cNvPr>
          <p:cNvSpPr/>
          <p:nvPr/>
        </p:nvSpPr>
        <p:spPr>
          <a:xfrm>
            <a:off x="4127525" y="5265725"/>
            <a:ext cx="1111800" cy="512100"/>
          </a:xfrm>
          <a:prstGeom prst="bevel">
            <a:avLst>
              <a:gd name="adj" fmla="val 12500"/>
            </a:avLst>
          </a:prstGeom>
          <a:solidFill>
            <a:srgbClr val="E7E6E6"/>
          </a:solidFill>
          <a:ln w="9525" cap="flat" cmpd="sng">
            <a:solidFill>
              <a:srgbClr val="44546A"/>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IN" sz="1400" b="0" i="0" u="none" strike="noStrike" cap="none">
                <a:solidFill>
                  <a:srgbClr val="000000"/>
                </a:solidFill>
                <a:latin typeface="Quicksand Light"/>
                <a:ea typeface="Quicksand Light"/>
                <a:cs typeface="Quicksand Light"/>
                <a:sym typeface="Quicksand Light"/>
              </a:rPr>
              <a:t>Next</a:t>
            </a:r>
            <a:endParaRPr sz="1400" b="0" i="0" u="none" strike="noStrike" cap="none">
              <a:solidFill>
                <a:srgbClr val="000000"/>
              </a:solidFill>
              <a:latin typeface="Quicksand Light"/>
              <a:ea typeface="Quicksand Light"/>
              <a:cs typeface="Quicksand Light"/>
              <a:sym typeface="Quicksand Light"/>
            </a:endParaRPr>
          </a:p>
        </p:txBody>
      </p:sp>
      <p:pic>
        <p:nvPicPr>
          <p:cNvPr id="359" name="Google Shape;359;p5"/>
          <p:cNvPicPr preferRelativeResize="0"/>
          <p:nvPr/>
        </p:nvPicPr>
        <p:blipFill>
          <a:blip r:embed="rId5">
            <a:alphaModFix/>
          </a:blip>
          <a:stretch>
            <a:fillRect/>
          </a:stretch>
        </p:blipFill>
        <p:spPr>
          <a:xfrm>
            <a:off x="2284000" y="1592275"/>
            <a:ext cx="4798850" cy="32306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8"/>
        <p:cNvGrpSpPr/>
        <p:nvPr/>
      </p:nvGrpSpPr>
      <p:grpSpPr>
        <a:xfrm>
          <a:off x="0" y="0"/>
          <a:ext cx="0" cy="0"/>
          <a:chOff x="0" y="0"/>
          <a:chExt cx="0" cy="0"/>
        </a:xfrm>
      </p:grpSpPr>
      <p:sp>
        <p:nvSpPr>
          <p:cNvPr id="49" name="Google Shape;49;p1"/>
          <p:cNvSpPr txBox="1">
            <a:spLocks noGrp="1"/>
          </p:cNvSpPr>
          <p:nvPr>
            <p:ph type="title"/>
          </p:nvPr>
        </p:nvSpPr>
        <p:spPr>
          <a:xfrm>
            <a:off x="197916" y="43383"/>
            <a:ext cx="9708084" cy="443055"/>
          </a:xfrm>
          <a:prstGeom prst="rect">
            <a:avLst/>
          </a:prstGeom>
          <a:noFill/>
          <a:ln>
            <a:noFill/>
          </a:ln>
        </p:spPr>
        <p:txBody>
          <a:bodyPr spcFirstLastPara="1" wrap="square" lIns="0" tIns="12050" rIns="0" bIns="0" anchor="t" anchorCtr="0">
            <a:spAutoFit/>
          </a:bodyPr>
          <a:lstStyle/>
          <a:p>
            <a:pPr marL="12700" lvl="0" indent="0" algn="l" rtl="0">
              <a:lnSpc>
                <a:spcPct val="100000"/>
              </a:lnSpc>
              <a:spcBef>
                <a:spcPts val="0"/>
              </a:spcBef>
              <a:spcAft>
                <a:spcPts val="0"/>
              </a:spcAft>
              <a:buNone/>
            </a:pPr>
            <a:r>
              <a:rPr lang="en-US" sz="2800" b="1" dirty="0"/>
              <a:t>Procedure for Moxa Harness Check</a:t>
            </a:r>
            <a:endParaRPr sz="2800" b="1" dirty="0"/>
          </a:p>
        </p:txBody>
      </p:sp>
      <p:sp>
        <p:nvSpPr>
          <p:cNvPr id="50" name="Google Shape;50;p1"/>
          <p:cNvSpPr txBox="1">
            <a:spLocks noGrp="1"/>
          </p:cNvSpPr>
          <p:nvPr>
            <p:ph type="ftr" idx="11"/>
          </p:nvPr>
        </p:nvSpPr>
        <p:spPr>
          <a:xfrm>
            <a:off x="10270997" y="6677355"/>
            <a:ext cx="1682750" cy="160020"/>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1050" b="0" i="0" u="none" strike="noStrike" cap="none">
                <a:solidFill>
                  <a:srgbClr val="84869C"/>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pPr marL="12700" lvl="0" indent="0" algn="l" rtl="0">
              <a:lnSpc>
                <a:spcPct val="110000"/>
              </a:lnSpc>
              <a:spcBef>
                <a:spcPts val="0"/>
              </a:spcBef>
              <a:spcAft>
                <a:spcPts val="0"/>
              </a:spcAft>
              <a:buNone/>
            </a:pPr>
            <a:endParaRPr/>
          </a:p>
        </p:txBody>
      </p:sp>
      <p:graphicFrame>
        <p:nvGraphicFramePr>
          <p:cNvPr id="51" name="Google Shape;51;p1"/>
          <p:cNvGraphicFramePr/>
          <p:nvPr/>
        </p:nvGraphicFramePr>
        <p:xfrm>
          <a:off x="5970778" y="4982971"/>
          <a:ext cx="5688975" cy="889050"/>
        </p:xfrm>
        <a:graphic>
          <a:graphicData uri="http://schemas.openxmlformats.org/drawingml/2006/table">
            <a:tbl>
              <a:tblPr firstRow="1" bandRow="1">
                <a:noFill/>
              </a:tblPr>
              <a:tblGrid>
                <a:gridCol w="431175">
                  <a:extLst>
                    <a:ext uri="{9D8B030D-6E8A-4147-A177-3AD203B41FA5}">
                      <a16:colId xmlns:a16="http://schemas.microsoft.com/office/drawing/2014/main" val="20000"/>
                    </a:ext>
                  </a:extLst>
                </a:gridCol>
                <a:gridCol w="785500">
                  <a:extLst>
                    <a:ext uri="{9D8B030D-6E8A-4147-A177-3AD203B41FA5}">
                      <a16:colId xmlns:a16="http://schemas.microsoft.com/office/drawing/2014/main" val="20001"/>
                    </a:ext>
                  </a:extLst>
                </a:gridCol>
                <a:gridCol w="1757675">
                  <a:extLst>
                    <a:ext uri="{9D8B030D-6E8A-4147-A177-3AD203B41FA5}">
                      <a16:colId xmlns:a16="http://schemas.microsoft.com/office/drawing/2014/main" val="20002"/>
                    </a:ext>
                  </a:extLst>
                </a:gridCol>
                <a:gridCol w="825500">
                  <a:extLst>
                    <a:ext uri="{9D8B030D-6E8A-4147-A177-3AD203B41FA5}">
                      <a16:colId xmlns:a16="http://schemas.microsoft.com/office/drawing/2014/main" val="20003"/>
                    </a:ext>
                  </a:extLst>
                </a:gridCol>
                <a:gridCol w="966475">
                  <a:extLst>
                    <a:ext uri="{9D8B030D-6E8A-4147-A177-3AD203B41FA5}">
                      <a16:colId xmlns:a16="http://schemas.microsoft.com/office/drawing/2014/main" val="20004"/>
                    </a:ext>
                  </a:extLst>
                </a:gridCol>
                <a:gridCol w="922650">
                  <a:extLst>
                    <a:ext uri="{9D8B030D-6E8A-4147-A177-3AD203B41FA5}">
                      <a16:colId xmlns:a16="http://schemas.microsoft.com/office/drawing/2014/main" val="20005"/>
                    </a:ext>
                  </a:extLst>
                </a:gridCol>
              </a:tblGrid>
              <a:tr h="518150">
                <a:tc>
                  <a:txBody>
                    <a:bodyPr/>
                    <a:lstStyle/>
                    <a:p>
                      <a:pPr marL="2540" marR="0" lvl="0" indent="0" algn="ctr" rtl="0">
                        <a:lnSpc>
                          <a:spcPct val="100000"/>
                        </a:lnSpc>
                        <a:spcBef>
                          <a:spcPts val="0"/>
                        </a:spcBef>
                        <a:spcAft>
                          <a:spcPts val="0"/>
                        </a:spcAft>
                        <a:buNone/>
                      </a:pPr>
                      <a:r>
                        <a:rPr lang="en-US" sz="1400" u="none" strike="noStrike" cap="none">
                          <a:latin typeface="Arial"/>
                          <a:ea typeface="Arial"/>
                          <a:cs typeface="Arial"/>
                          <a:sym typeface="Arial"/>
                        </a:rPr>
                        <a:t>SN</a:t>
                      </a:r>
                      <a:endParaRPr sz="1400" u="none" strike="noStrike" cap="none">
                        <a:latin typeface="Arial"/>
                        <a:ea typeface="Arial"/>
                        <a:cs typeface="Arial"/>
                        <a:sym typeface="Arial"/>
                      </a:endParaRPr>
                    </a:p>
                  </a:txBody>
                  <a:tcPr marL="0" marR="0" marT="150500" marB="0">
                    <a:lnL w="12700" cap="flat" cmpd="sng">
                      <a:solidFill>
                        <a:srgbClr val="A6A6A6"/>
                      </a:solidFill>
                      <a:prstDash val="solid"/>
                      <a:round/>
                      <a:headEnd type="none" w="sm" len="sm"/>
                      <a:tailEnd type="none" w="sm" len="sm"/>
                    </a:lnL>
                    <a:lnR w="12700" cap="flat" cmpd="sng">
                      <a:solidFill>
                        <a:srgbClr val="A6A6A6"/>
                      </a:solidFill>
                      <a:prstDash val="solid"/>
                      <a:round/>
                      <a:headEnd type="none" w="sm" len="sm"/>
                      <a:tailEnd type="none" w="sm" len="sm"/>
                    </a:lnR>
                    <a:lnT w="12700" cap="flat" cmpd="sng">
                      <a:solidFill>
                        <a:srgbClr val="A6A6A6"/>
                      </a:solidFill>
                      <a:prstDash val="solid"/>
                      <a:round/>
                      <a:headEnd type="none" w="sm" len="sm"/>
                      <a:tailEnd type="none" w="sm" len="sm"/>
                    </a:lnT>
                    <a:lnB w="12700" cap="flat" cmpd="sng">
                      <a:solidFill>
                        <a:srgbClr val="A6A6A6"/>
                      </a:solidFill>
                      <a:prstDash val="solid"/>
                      <a:round/>
                      <a:headEnd type="none" w="sm" len="sm"/>
                      <a:tailEnd type="none" w="sm" len="sm"/>
                    </a:lnB>
                    <a:solidFill>
                      <a:srgbClr val="D9D9D9"/>
                    </a:solidFill>
                  </a:tcPr>
                </a:tc>
                <a:tc>
                  <a:txBody>
                    <a:bodyPr/>
                    <a:lstStyle/>
                    <a:p>
                      <a:pPr marL="3175" marR="0" lvl="0" indent="0" algn="ctr" rtl="0">
                        <a:lnSpc>
                          <a:spcPct val="100000"/>
                        </a:lnSpc>
                        <a:spcBef>
                          <a:spcPts val="0"/>
                        </a:spcBef>
                        <a:spcAft>
                          <a:spcPts val="0"/>
                        </a:spcAft>
                        <a:buNone/>
                      </a:pPr>
                      <a:r>
                        <a:rPr lang="en-US" sz="1400" u="none" strike="noStrike" cap="none">
                          <a:latin typeface="Arial"/>
                          <a:ea typeface="Arial"/>
                          <a:cs typeface="Arial"/>
                          <a:sym typeface="Arial"/>
                        </a:rPr>
                        <a:t>Version</a:t>
                      </a:r>
                      <a:endParaRPr sz="1400" u="none" strike="noStrike" cap="none">
                        <a:latin typeface="Arial"/>
                        <a:ea typeface="Arial"/>
                        <a:cs typeface="Arial"/>
                        <a:sym typeface="Arial"/>
                      </a:endParaRPr>
                    </a:p>
                  </a:txBody>
                  <a:tcPr marL="0" marR="0" marT="150500" marB="0">
                    <a:lnL w="12700" cap="flat" cmpd="sng">
                      <a:solidFill>
                        <a:srgbClr val="A6A6A6"/>
                      </a:solidFill>
                      <a:prstDash val="solid"/>
                      <a:round/>
                      <a:headEnd type="none" w="sm" len="sm"/>
                      <a:tailEnd type="none" w="sm" len="sm"/>
                    </a:lnL>
                    <a:lnR w="12700" cap="flat" cmpd="sng">
                      <a:solidFill>
                        <a:srgbClr val="A6A6A6"/>
                      </a:solidFill>
                      <a:prstDash val="solid"/>
                      <a:round/>
                      <a:headEnd type="none" w="sm" len="sm"/>
                      <a:tailEnd type="none" w="sm" len="sm"/>
                    </a:lnR>
                    <a:lnT w="12700" cap="flat" cmpd="sng">
                      <a:solidFill>
                        <a:srgbClr val="A6A6A6"/>
                      </a:solidFill>
                      <a:prstDash val="solid"/>
                      <a:round/>
                      <a:headEnd type="none" w="sm" len="sm"/>
                      <a:tailEnd type="none" w="sm" len="sm"/>
                    </a:lnT>
                    <a:lnB w="12700" cap="flat" cmpd="sng">
                      <a:solidFill>
                        <a:srgbClr val="A6A6A6"/>
                      </a:solidFill>
                      <a:prstDash val="solid"/>
                      <a:round/>
                      <a:headEnd type="none" w="sm" len="sm"/>
                      <a:tailEnd type="none" w="sm" len="sm"/>
                    </a:lnB>
                    <a:solidFill>
                      <a:srgbClr val="D9D9D9"/>
                    </a:solidFill>
                  </a:tcPr>
                </a:tc>
                <a:tc>
                  <a:txBody>
                    <a:bodyPr/>
                    <a:lstStyle/>
                    <a:p>
                      <a:pPr marL="5080" marR="0" lvl="0" indent="0" algn="ctr" rtl="0">
                        <a:lnSpc>
                          <a:spcPct val="100000"/>
                        </a:lnSpc>
                        <a:spcBef>
                          <a:spcPts val="0"/>
                        </a:spcBef>
                        <a:spcAft>
                          <a:spcPts val="0"/>
                        </a:spcAft>
                        <a:buNone/>
                      </a:pPr>
                      <a:r>
                        <a:rPr lang="en-US" sz="1400" u="none" strike="noStrike" cap="none">
                          <a:latin typeface="Arial"/>
                          <a:ea typeface="Arial"/>
                          <a:cs typeface="Arial"/>
                          <a:sym typeface="Arial"/>
                        </a:rPr>
                        <a:t>Prepared / Revised</a:t>
                      </a:r>
                      <a:endParaRPr sz="1400" u="none" strike="noStrike" cap="none">
                        <a:latin typeface="Arial"/>
                        <a:ea typeface="Arial"/>
                        <a:cs typeface="Arial"/>
                        <a:sym typeface="Arial"/>
                      </a:endParaRPr>
                    </a:p>
                  </a:txBody>
                  <a:tcPr marL="0" marR="0" marT="150500" marB="0">
                    <a:lnL w="12700" cap="flat" cmpd="sng">
                      <a:solidFill>
                        <a:srgbClr val="A6A6A6"/>
                      </a:solidFill>
                      <a:prstDash val="solid"/>
                      <a:round/>
                      <a:headEnd type="none" w="sm" len="sm"/>
                      <a:tailEnd type="none" w="sm" len="sm"/>
                    </a:lnL>
                    <a:lnR w="12700" cap="flat" cmpd="sng">
                      <a:solidFill>
                        <a:srgbClr val="A6A6A6"/>
                      </a:solidFill>
                      <a:prstDash val="solid"/>
                      <a:round/>
                      <a:headEnd type="none" w="sm" len="sm"/>
                      <a:tailEnd type="none" w="sm" len="sm"/>
                    </a:lnR>
                    <a:lnT w="12700" cap="flat" cmpd="sng">
                      <a:solidFill>
                        <a:srgbClr val="A6A6A6"/>
                      </a:solidFill>
                      <a:prstDash val="solid"/>
                      <a:round/>
                      <a:headEnd type="none" w="sm" len="sm"/>
                      <a:tailEnd type="none" w="sm" len="sm"/>
                    </a:lnT>
                    <a:lnB w="12700" cap="flat" cmpd="sng">
                      <a:solidFill>
                        <a:srgbClr val="A6A6A6"/>
                      </a:solidFill>
                      <a:prstDash val="solid"/>
                      <a:round/>
                      <a:headEnd type="none" w="sm" len="sm"/>
                      <a:tailEnd type="none" w="sm" len="sm"/>
                    </a:lnB>
                    <a:solidFill>
                      <a:srgbClr val="D9D9D9"/>
                    </a:solidFill>
                  </a:tcPr>
                </a:tc>
                <a:tc gridSpan="2">
                  <a:txBody>
                    <a:bodyPr/>
                    <a:lstStyle/>
                    <a:p>
                      <a:pPr marL="102870" marR="0" lvl="0" indent="0" algn="l" rtl="0">
                        <a:lnSpc>
                          <a:spcPct val="100000"/>
                        </a:lnSpc>
                        <a:spcBef>
                          <a:spcPts val="0"/>
                        </a:spcBef>
                        <a:spcAft>
                          <a:spcPts val="0"/>
                        </a:spcAft>
                        <a:buNone/>
                      </a:pPr>
                      <a:r>
                        <a:rPr lang="en-US" sz="1400" u="none" strike="noStrike" cap="none">
                          <a:latin typeface="Arial"/>
                          <a:ea typeface="Arial"/>
                          <a:cs typeface="Arial"/>
                          <a:sym typeface="Arial"/>
                        </a:rPr>
                        <a:t>Checked / Approved</a:t>
                      </a:r>
                      <a:endParaRPr sz="1400" u="none" strike="noStrike" cap="none">
                        <a:latin typeface="Arial"/>
                        <a:ea typeface="Arial"/>
                        <a:cs typeface="Arial"/>
                        <a:sym typeface="Arial"/>
                      </a:endParaRPr>
                    </a:p>
                  </a:txBody>
                  <a:tcPr marL="0" marR="0" marT="150500" marB="0">
                    <a:lnL w="12700" cap="flat" cmpd="sng">
                      <a:solidFill>
                        <a:srgbClr val="A6A6A6"/>
                      </a:solidFill>
                      <a:prstDash val="solid"/>
                      <a:round/>
                      <a:headEnd type="none" w="sm" len="sm"/>
                      <a:tailEnd type="none" w="sm" len="sm"/>
                    </a:lnL>
                    <a:lnR w="12700" cap="flat" cmpd="sng">
                      <a:solidFill>
                        <a:srgbClr val="A6A6A6"/>
                      </a:solidFill>
                      <a:prstDash val="solid"/>
                      <a:round/>
                      <a:headEnd type="none" w="sm" len="sm"/>
                      <a:tailEnd type="none" w="sm" len="sm"/>
                    </a:lnR>
                    <a:lnT w="12700" cap="flat" cmpd="sng">
                      <a:solidFill>
                        <a:srgbClr val="A6A6A6"/>
                      </a:solidFill>
                      <a:prstDash val="solid"/>
                      <a:round/>
                      <a:headEnd type="none" w="sm" len="sm"/>
                      <a:tailEnd type="none" w="sm" len="sm"/>
                    </a:lnT>
                    <a:lnB w="12700" cap="flat" cmpd="sng">
                      <a:solidFill>
                        <a:srgbClr val="A6A6A6"/>
                      </a:solidFill>
                      <a:prstDash val="solid"/>
                      <a:round/>
                      <a:headEnd type="none" w="sm" len="sm"/>
                      <a:tailEnd type="none" w="sm" len="sm"/>
                    </a:lnB>
                    <a:solidFill>
                      <a:srgbClr val="D9D9D9"/>
                    </a:solidFill>
                  </a:tcPr>
                </a:tc>
                <a:tc hMerge="1">
                  <a:txBody>
                    <a:bodyPr/>
                    <a:lstStyle/>
                    <a:p>
                      <a:endParaRPr lang="en-US"/>
                    </a:p>
                  </a:txBody>
                  <a:tcPr/>
                </a:tc>
                <a:tc>
                  <a:txBody>
                    <a:bodyPr/>
                    <a:lstStyle/>
                    <a:p>
                      <a:pPr marL="3175" marR="0" lvl="0" indent="0" algn="ctr" rtl="0">
                        <a:lnSpc>
                          <a:spcPct val="100000"/>
                        </a:lnSpc>
                        <a:spcBef>
                          <a:spcPts val="0"/>
                        </a:spcBef>
                        <a:spcAft>
                          <a:spcPts val="0"/>
                        </a:spcAft>
                        <a:buNone/>
                      </a:pPr>
                      <a:r>
                        <a:rPr lang="en-US" sz="1400" u="none" strike="noStrike" cap="none">
                          <a:latin typeface="Arial"/>
                          <a:ea typeface="Arial"/>
                          <a:cs typeface="Arial"/>
                          <a:sym typeface="Arial"/>
                        </a:rPr>
                        <a:t>Ref</a:t>
                      </a:r>
                      <a:endParaRPr sz="1400" u="none" strike="noStrike" cap="none">
                        <a:latin typeface="Arial"/>
                        <a:ea typeface="Arial"/>
                        <a:cs typeface="Arial"/>
                        <a:sym typeface="Arial"/>
                      </a:endParaRPr>
                    </a:p>
                    <a:p>
                      <a:pPr marL="5715" marR="0" lvl="0" indent="0" algn="ctr" rtl="0">
                        <a:lnSpc>
                          <a:spcPct val="100000"/>
                        </a:lnSpc>
                        <a:spcBef>
                          <a:spcPts val="5"/>
                        </a:spcBef>
                        <a:spcAft>
                          <a:spcPts val="0"/>
                        </a:spcAft>
                        <a:buNone/>
                      </a:pPr>
                      <a:r>
                        <a:rPr lang="en-US" sz="1400" u="none" strike="noStrike" cap="none">
                          <a:latin typeface="Arial"/>
                          <a:ea typeface="Arial"/>
                          <a:cs typeface="Arial"/>
                          <a:sym typeface="Arial"/>
                        </a:rPr>
                        <a:t>Details</a:t>
                      </a:r>
                      <a:endParaRPr sz="1400" u="none" strike="noStrike" cap="none">
                        <a:latin typeface="Arial"/>
                        <a:ea typeface="Arial"/>
                        <a:cs typeface="Arial"/>
                        <a:sym typeface="Arial"/>
                      </a:endParaRPr>
                    </a:p>
                  </a:txBody>
                  <a:tcPr marL="0" marR="0" marT="43825" marB="0">
                    <a:lnL w="12700" cap="flat" cmpd="sng">
                      <a:solidFill>
                        <a:srgbClr val="A6A6A6"/>
                      </a:solidFill>
                      <a:prstDash val="solid"/>
                      <a:round/>
                      <a:headEnd type="none" w="sm" len="sm"/>
                      <a:tailEnd type="none" w="sm" len="sm"/>
                    </a:lnL>
                    <a:lnR w="12700" cap="flat" cmpd="sng">
                      <a:solidFill>
                        <a:srgbClr val="A6A6A6"/>
                      </a:solidFill>
                      <a:prstDash val="solid"/>
                      <a:round/>
                      <a:headEnd type="none" w="sm" len="sm"/>
                      <a:tailEnd type="none" w="sm" len="sm"/>
                    </a:lnR>
                    <a:lnT w="12700" cap="flat" cmpd="sng">
                      <a:solidFill>
                        <a:srgbClr val="A6A6A6"/>
                      </a:solidFill>
                      <a:prstDash val="solid"/>
                      <a:round/>
                      <a:headEnd type="none" w="sm" len="sm"/>
                      <a:tailEnd type="none" w="sm" len="sm"/>
                    </a:lnT>
                    <a:lnB w="12700" cap="flat" cmpd="sng">
                      <a:solidFill>
                        <a:srgbClr val="A6A6A6"/>
                      </a:solidFill>
                      <a:prstDash val="solid"/>
                      <a:round/>
                      <a:headEnd type="none" w="sm" len="sm"/>
                      <a:tailEnd type="none" w="sm" len="sm"/>
                    </a:lnB>
                    <a:solidFill>
                      <a:srgbClr val="D9D9D9"/>
                    </a:solidFill>
                  </a:tcPr>
                </a:tc>
                <a:extLst>
                  <a:ext uri="{0D108BD9-81ED-4DB2-BD59-A6C34878D82A}">
                    <a16:rowId xmlns:a16="http://schemas.microsoft.com/office/drawing/2014/main" val="10000"/>
                  </a:ext>
                </a:extLst>
              </a:tr>
              <a:tr h="370900">
                <a:tc>
                  <a:txBody>
                    <a:bodyPr/>
                    <a:lstStyle/>
                    <a:p>
                      <a:pPr marL="3175" marR="0" lvl="0" indent="0" algn="ctr" rtl="0">
                        <a:lnSpc>
                          <a:spcPct val="100000"/>
                        </a:lnSpc>
                        <a:spcBef>
                          <a:spcPts val="0"/>
                        </a:spcBef>
                        <a:spcAft>
                          <a:spcPts val="0"/>
                        </a:spcAft>
                        <a:buNone/>
                      </a:pPr>
                      <a:r>
                        <a:rPr lang="en-US" sz="1400" u="none" strike="noStrike" cap="none">
                          <a:latin typeface="Calibri"/>
                          <a:ea typeface="Calibri"/>
                          <a:cs typeface="Calibri"/>
                          <a:sym typeface="Calibri"/>
                        </a:rPr>
                        <a:t>1</a:t>
                      </a:r>
                      <a:endParaRPr sz="1400" u="none" strike="noStrike" cap="none">
                        <a:latin typeface="Calibri"/>
                        <a:ea typeface="Calibri"/>
                        <a:cs typeface="Calibri"/>
                        <a:sym typeface="Calibri"/>
                      </a:endParaRPr>
                    </a:p>
                  </a:txBody>
                  <a:tcPr marL="0" marR="0" marT="71125" marB="0">
                    <a:lnL w="12700" cap="flat" cmpd="sng">
                      <a:solidFill>
                        <a:srgbClr val="A6A6A6"/>
                      </a:solidFill>
                      <a:prstDash val="solid"/>
                      <a:round/>
                      <a:headEnd type="none" w="sm" len="sm"/>
                      <a:tailEnd type="none" w="sm" len="sm"/>
                    </a:lnL>
                    <a:lnR w="12700" cap="flat" cmpd="sng">
                      <a:solidFill>
                        <a:srgbClr val="A6A6A6"/>
                      </a:solidFill>
                      <a:prstDash val="solid"/>
                      <a:round/>
                      <a:headEnd type="none" w="sm" len="sm"/>
                      <a:tailEnd type="none" w="sm" len="sm"/>
                    </a:lnR>
                    <a:lnT w="12700" cap="flat" cmpd="sng">
                      <a:solidFill>
                        <a:srgbClr val="A6A6A6"/>
                      </a:solidFill>
                      <a:prstDash val="solid"/>
                      <a:round/>
                      <a:headEnd type="none" w="sm" len="sm"/>
                      <a:tailEnd type="none" w="sm" len="sm"/>
                    </a:lnT>
                    <a:lnB w="12700" cap="flat" cmpd="sng">
                      <a:solidFill>
                        <a:srgbClr val="A6A6A6"/>
                      </a:solidFill>
                      <a:prstDash val="solid"/>
                      <a:round/>
                      <a:headEnd type="none" w="sm" len="sm"/>
                      <a:tailEnd type="none" w="sm" len="sm"/>
                    </a:lnB>
                  </a:tcPr>
                </a:tc>
                <a:tc>
                  <a:txBody>
                    <a:bodyPr/>
                    <a:lstStyle/>
                    <a:p>
                      <a:pPr marL="3175" marR="0" lvl="0" indent="0" algn="ctr" rtl="0">
                        <a:lnSpc>
                          <a:spcPct val="100000"/>
                        </a:lnSpc>
                        <a:spcBef>
                          <a:spcPts val="0"/>
                        </a:spcBef>
                        <a:spcAft>
                          <a:spcPts val="0"/>
                        </a:spcAft>
                        <a:buNone/>
                      </a:pPr>
                      <a:r>
                        <a:rPr lang="en-US" sz="1400" u="none" strike="noStrike" cap="none">
                          <a:latin typeface="Calibri"/>
                          <a:ea typeface="Calibri"/>
                          <a:cs typeface="Calibri"/>
                          <a:sym typeface="Calibri"/>
                        </a:rPr>
                        <a:t>1.0</a:t>
                      </a:r>
                      <a:endParaRPr sz="1400" u="none" strike="noStrike" cap="none">
                        <a:latin typeface="Calibri"/>
                        <a:ea typeface="Calibri"/>
                        <a:cs typeface="Calibri"/>
                        <a:sym typeface="Calibri"/>
                      </a:endParaRPr>
                    </a:p>
                  </a:txBody>
                  <a:tcPr marL="0" marR="0" marT="71125" marB="0">
                    <a:lnL w="12700" cap="flat" cmpd="sng">
                      <a:solidFill>
                        <a:srgbClr val="A6A6A6"/>
                      </a:solidFill>
                      <a:prstDash val="solid"/>
                      <a:round/>
                      <a:headEnd type="none" w="sm" len="sm"/>
                      <a:tailEnd type="none" w="sm" len="sm"/>
                    </a:lnL>
                    <a:lnR w="12700" cap="flat" cmpd="sng">
                      <a:solidFill>
                        <a:srgbClr val="A6A6A6"/>
                      </a:solidFill>
                      <a:prstDash val="solid"/>
                      <a:round/>
                      <a:headEnd type="none" w="sm" len="sm"/>
                      <a:tailEnd type="none" w="sm" len="sm"/>
                    </a:lnR>
                    <a:lnT w="12700" cap="flat" cmpd="sng">
                      <a:solidFill>
                        <a:srgbClr val="A6A6A6"/>
                      </a:solidFill>
                      <a:prstDash val="solid"/>
                      <a:round/>
                      <a:headEnd type="none" w="sm" len="sm"/>
                      <a:tailEnd type="none" w="sm" len="sm"/>
                    </a:lnT>
                    <a:lnB w="12700" cap="flat" cmpd="sng">
                      <a:solidFill>
                        <a:srgbClr val="A6A6A6"/>
                      </a:solidFill>
                      <a:prstDash val="solid"/>
                      <a:round/>
                      <a:headEnd type="none" w="sm" len="sm"/>
                      <a:tailEnd type="none" w="sm" len="sm"/>
                    </a:lnB>
                  </a:tcPr>
                </a:tc>
                <a:tc>
                  <a:txBody>
                    <a:bodyPr/>
                    <a:lstStyle/>
                    <a:p>
                      <a:pPr marL="3175" marR="0" lvl="0" indent="0" algn="ctr" rtl="0">
                        <a:lnSpc>
                          <a:spcPct val="100000"/>
                        </a:lnSpc>
                        <a:spcBef>
                          <a:spcPts val="0"/>
                        </a:spcBef>
                        <a:spcAft>
                          <a:spcPts val="0"/>
                        </a:spcAft>
                        <a:buNone/>
                      </a:pPr>
                      <a:r>
                        <a:rPr lang="en-US" sz="1400" u="none" strike="noStrike" cap="none">
                          <a:latin typeface="Calibri"/>
                          <a:ea typeface="Calibri"/>
                          <a:cs typeface="Calibri"/>
                          <a:sym typeface="Calibri"/>
                        </a:rPr>
                        <a:t>Rishabh</a:t>
                      </a:r>
                      <a:endParaRPr sz="1400" u="none" strike="noStrike" cap="none">
                        <a:latin typeface="Calibri"/>
                        <a:ea typeface="Calibri"/>
                        <a:cs typeface="Calibri"/>
                        <a:sym typeface="Calibri"/>
                      </a:endParaRPr>
                    </a:p>
                  </a:txBody>
                  <a:tcPr marL="0" marR="0" marT="71125" marB="0">
                    <a:lnL w="12700" cap="flat" cmpd="sng">
                      <a:solidFill>
                        <a:srgbClr val="A6A6A6"/>
                      </a:solidFill>
                      <a:prstDash val="solid"/>
                      <a:round/>
                      <a:headEnd type="none" w="sm" len="sm"/>
                      <a:tailEnd type="none" w="sm" len="sm"/>
                    </a:lnL>
                    <a:lnR w="12700" cap="flat" cmpd="sng">
                      <a:solidFill>
                        <a:srgbClr val="A6A6A6"/>
                      </a:solidFill>
                      <a:prstDash val="solid"/>
                      <a:round/>
                      <a:headEnd type="none" w="sm" len="sm"/>
                      <a:tailEnd type="none" w="sm" len="sm"/>
                    </a:lnR>
                    <a:lnT w="12700" cap="flat" cmpd="sng">
                      <a:solidFill>
                        <a:srgbClr val="A6A6A6"/>
                      </a:solidFill>
                      <a:prstDash val="solid"/>
                      <a:round/>
                      <a:headEnd type="none" w="sm" len="sm"/>
                      <a:tailEnd type="none" w="sm" len="sm"/>
                    </a:lnT>
                    <a:lnB w="12700" cap="flat" cmpd="sng">
                      <a:solidFill>
                        <a:srgbClr val="A6A6A6"/>
                      </a:solidFill>
                      <a:prstDash val="solid"/>
                      <a:round/>
                      <a:headEnd type="none" w="sm" len="sm"/>
                      <a:tailEnd type="none" w="sm" len="sm"/>
                    </a:lnB>
                  </a:tcPr>
                </a:tc>
                <a:tc>
                  <a:txBody>
                    <a:bodyPr/>
                    <a:lstStyle/>
                    <a:p>
                      <a:pPr marL="100330" marR="0" lvl="0" indent="0" algn="l" rtl="0">
                        <a:lnSpc>
                          <a:spcPct val="100000"/>
                        </a:lnSpc>
                        <a:spcBef>
                          <a:spcPts val="0"/>
                        </a:spcBef>
                        <a:spcAft>
                          <a:spcPts val="0"/>
                        </a:spcAft>
                        <a:buNone/>
                      </a:pPr>
                      <a:r>
                        <a:rPr lang="en-US" sz="1400" u="none" strike="noStrike" cap="none">
                          <a:latin typeface="Calibri"/>
                          <a:ea typeface="Calibri"/>
                          <a:cs typeface="Calibri"/>
                          <a:sym typeface="Calibri"/>
                        </a:rPr>
                        <a:t>Asheesh</a:t>
                      </a:r>
                      <a:endParaRPr sz="1400" u="none" strike="noStrike" cap="none">
                        <a:latin typeface="Calibri"/>
                        <a:ea typeface="Calibri"/>
                        <a:cs typeface="Calibri"/>
                        <a:sym typeface="Calibri"/>
                      </a:endParaRPr>
                    </a:p>
                  </a:txBody>
                  <a:tcPr marL="0" marR="0" marT="71125" marB="0">
                    <a:lnL w="12700" cap="flat" cmpd="sng">
                      <a:solidFill>
                        <a:srgbClr val="A6A6A6"/>
                      </a:solidFill>
                      <a:prstDash val="solid"/>
                      <a:round/>
                      <a:headEnd type="none" w="sm" len="sm"/>
                      <a:tailEnd type="none" w="sm" len="sm"/>
                    </a:lnL>
                    <a:lnR w="12700" cap="flat" cmpd="sng">
                      <a:solidFill>
                        <a:srgbClr val="A6A6A6"/>
                      </a:solidFill>
                      <a:prstDash val="solid"/>
                      <a:round/>
                      <a:headEnd type="none" w="sm" len="sm"/>
                      <a:tailEnd type="none" w="sm" len="sm"/>
                    </a:lnR>
                    <a:lnT w="12700" cap="flat" cmpd="sng">
                      <a:solidFill>
                        <a:srgbClr val="A6A6A6"/>
                      </a:solidFill>
                      <a:prstDash val="solid"/>
                      <a:round/>
                      <a:headEnd type="none" w="sm" len="sm"/>
                      <a:tailEnd type="none" w="sm" len="sm"/>
                    </a:lnT>
                    <a:lnB w="12700" cap="flat" cmpd="sng">
                      <a:solidFill>
                        <a:srgbClr val="A6A6A6"/>
                      </a:solidFill>
                      <a:prstDash val="solid"/>
                      <a:round/>
                      <a:headEnd type="none" w="sm" len="sm"/>
                      <a:tailEnd type="none" w="sm" len="sm"/>
                    </a:lnB>
                  </a:tcPr>
                </a:tc>
                <a:tc>
                  <a:txBody>
                    <a:bodyPr/>
                    <a:lstStyle/>
                    <a:p>
                      <a:pPr marL="210184" marR="0" lvl="0" indent="0" algn="l" rtl="0">
                        <a:lnSpc>
                          <a:spcPct val="100000"/>
                        </a:lnSpc>
                        <a:spcBef>
                          <a:spcPts val="0"/>
                        </a:spcBef>
                        <a:spcAft>
                          <a:spcPts val="0"/>
                        </a:spcAft>
                        <a:buNone/>
                      </a:pPr>
                      <a:r>
                        <a:rPr lang="en-US" sz="1400" u="none" strike="noStrike" cap="none">
                          <a:latin typeface="Calibri"/>
                          <a:ea typeface="Calibri"/>
                          <a:cs typeface="Calibri"/>
                          <a:sym typeface="Calibri"/>
                        </a:rPr>
                        <a:t>Shrinidhi</a:t>
                      </a:r>
                      <a:endParaRPr sz="1400" u="none" strike="noStrike" cap="none">
                        <a:latin typeface="Calibri"/>
                        <a:ea typeface="Calibri"/>
                        <a:cs typeface="Calibri"/>
                        <a:sym typeface="Calibri"/>
                      </a:endParaRPr>
                    </a:p>
                  </a:txBody>
                  <a:tcPr marL="0" marR="0" marT="71125" marB="0">
                    <a:lnL w="12700" cap="flat" cmpd="sng">
                      <a:solidFill>
                        <a:srgbClr val="A6A6A6"/>
                      </a:solidFill>
                      <a:prstDash val="solid"/>
                      <a:round/>
                      <a:headEnd type="none" w="sm" len="sm"/>
                      <a:tailEnd type="none" w="sm" len="sm"/>
                    </a:lnL>
                    <a:lnR w="12700" cap="flat" cmpd="sng">
                      <a:solidFill>
                        <a:srgbClr val="A6A6A6"/>
                      </a:solidFill>
                      <a:prstDash val="solid"/>
                      <a:round/>
                      <a:headEnd type="none" w="sm" len="sm"/>
                      <a:tailEnd type="none" w="sm" len="sm"/>
                    </a:lnR>
                    <a:lnT w="12700" cap="flat" cmpd="sng">
                      <a:solidFill>
                        <a:srgbClr val="A6A6A6"/>
                      </a:solidFill>
                      <a:prstDash val="solid"/>
                      <a:round/>
                      <a:headEnd type="none" w="sm" len="sm"/>
                      <a:tailEnd type="none" w="sm" len="sm"/>
                    </a:lnT>
                    <a:lnB w="12700" cap="flat" cmpd="sng">
                      <a:solidFill>
                        <a:srgbClr val="A6A6A6"/>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endParaRPr sz="1800" u="none" strike="noStrike" cap="none">
                        <a:latin typeface="Times New Roman"/>
                        <a:ea typeface="Times New Roman"/>
                        <a:cs typeface="Times New Roman"/>
                        <a:sym typeface="Times New Roman"/>
                      </a:endParaRPr>
                    </a:p>
                  </a:txBody>
                  <a:tcPr marL="0" marR="0" marT="0" marB="0">
                    <a:lnL w="12700" cap="flat" cmpd="sng">
                      <a:solidFill>
                        <a:srgbClr val="A6A6A6"/>
                      </a:solidFill>
                      <a:prstDash val="solid"/>
                      <a:round/>
                      <a:headEnd type="none" w="sm" len="sm"/>
                      <a:tailEnd type="none" w="sm" len="sm"/>
                    </a:lnL>
                    <a:lnR w="12700" cap="flat" cmpd="sng">
                      <a:solidFill>
                        <a:srgbClr val="A6A6A6"/>
                      </a:solidFill>
                      <a:prstDash val="solid"/>
                      <a:round/>
                      <a:headEnd type="none" w="sm" len="sm"/>
                      <a:tailEnd type="none" w="sm" len="sm"/>
                    </a:lnR>
                    <a:lnT w="12700" cap="flat" cmpd="sng">
                      <a:solidFill>
                        <a:srgbClr val="A6A6A6"/>
                      </a:solidFill>
                      <a:prstDash val="solid"/>
                      <a:round/>
                      <a:headEnd type="none" w="sm" len="sm"/>
                      <a:tailEnd type="none" w="sm" len="sm"/>
                    </a:lnT>
                    <a:lnB w="12700" cap="flat" cmpd="sng">
                      <a:solidFill>
                        <a:srgbClr val="A6A6A6"/>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
        <p:nvSpPr>
          <p:cNvPr id="52" name="Google Shape;52;p1"/>
          <p:cNvSpPr txBox="1"/>
          <p:nvPr/>
        </p:nvSpPr>
        <p:spPr>
          <a:xfrm>
            <a:off x="316636" y="1715370"/>
            <a:ext cx="11308284" cy="319318"/>
          </a:xfrm>
          <a:prstGeom prst="rect">
            <a:avLst/>
          </a:prstGeom>
          <a:noFill/>
          <a:ln>
            <a:noFill/>
          </a:ln>
        </p:spPr>
        <p:txBody>
          <a:bodyPr spcFirstLastPara="1" wrap="square" lIns="0" tIns="11425" rIns="0" bIns="0" anchor="t" anchorCtr="0">
            <a:spAutoFit/>
          </a:bodyPr>
          <a:lstStyle/>
          <a:p>
            <a:pPr marL="12700" marR="0" lvl="0" indent="0" algn="l" rtl="0">
              <a:lnSpc>
                <a:spcPct val="100000"/>
              </a:lnSpc>
              <a:spcBef>
                <a:spcPts val="0"/>
              </a:spcBef>
              <a:spcAft>
                <a:spcPts val="0"/>
              </a:spcAft>
              <a:buNone/>
            </a:pPr>
            <a:r>
              <a:rPr lang="en-US" sz="2000" b="1">
                <a:solidFill>
                  <a:schemeClr val="dk1"/>
                </a:solidFill>
                <a:latin typeface="Calibri"/>
                <a:ea typeface="Calibri"/>
                <a:cs typeface="Calibri"/>
                <a:sym typeface="Calibri"/>
              </a:rPr>
              <a:t>Purpose of Document: </a:t>
            </a:r>
            <a:r>
              <a:rPr lang="en-US" sz="1800">
                <a:solidFill>
                  <a:schemeClr val="dk1"/>
                </a:solidFill>
                <a:latin typeface="Calibri"/>
                <a:ea typeface="Calibri"/>
                <a:cs typeface="Calibri"/>
                <a:sym typeface="Calibri"/>
              </a:rPr>
              <a:t>Explain the step by step procedure to check moxa related harness at customer site.</a:t>
            </a:r>
            <a:endParaRPr sz="1800">
              <a:solidFill>
                <a:schemeClr val="dk1"/>
              </a:solidFill>
              <a:latin typeface="Calibri"/>
              <a:ea typeface="Calibri"/>
              <a:cs typeface="Calibri"/>
              <a:sym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sp>
        <p:nvSpPr>
          <p:cNvPr id="57" name="Google Shape;57;p2"/>
          <p:cNvSpPr txBox="1"/>
          <p:nvPr/>
        </p:nvSpPr>
        <p:spPr>
          <a:xfrm>
            <a:off x="364337" y="751408"/>
            <a:ext cx="1704975" cy="331470"/>
          </a:xfrm>
          <a:prstGeom prst="rect">
            <a:avLst/>
          </a:prstGeom>
          <a:noFill/>
          <a:ln>
            <a:noFill/>
          </a:ln>
        </p:spPr>
        <p:txBody>
          <a:bodyPr spcFirstLastPara="1" wrap="square" lIns="0" tIns="13325" rIns="0" bIns="0" anchor="t" anchorCtr="0">
            <a:spAutoFit/>
          </a:bodyPr>
          <a:lstStyle/>
          <a:p>
            <a:pPr marL="12700" marR="0" lvl="0" indent="0" algn="l" rtl="0">
              <a:lnSpc>
                <a:spcPct val="100000"/>
              </a:lnSpc>
              <a:spcBef>
                <a:spcPts val="0"/>
              </a:spcBef>
              <a:spcAft>
                <a:spcPts val="0"/>
              </a:spcAft>
              <a:buNone/>
            </a:pPr>
            <a:r>
              <a:rPr lang="en-US" sz="2000" b="1">
                <a:solidFill>
                  <a:schemeClr val="dk1"/>
                </a:solidFill>
                <a:latin typeface="Calibri"/>
                <a:ea typeface="Calibri"/>
                <a:cs typeface="Calibri"/>
                <a:sym typeface="Calibri"/>
              </a:rPr>
              <a:t>Tools Required :</a:t>
            </a:r>
            <a:endParaRPr sz="2000">
              <a:solidFill>
                <a:schemeClr val="dk1"/>
              </a:solidFill>
              <a:latin typeface="Calibri"/>
              <a:ea typeface="Calibri"/>
              <a:cs typeface="Calibri"/>
              <a:sym typeface="Calibri"/>
            </a:endParaRPr>
          </a:p>
        </p:txBody>
      </p:sp>
      <p:graphicFrame>
        <p:nvGraphicFramePr>
          <p:cNvPr id="58" name="Google Shape;58;p2"/>
          <p:cNvGraphicFramePr/>
          <p:nvPr/>
        </p:nvGraphicFramePr>
        <p:xfrm>
          <a:off x="607669" y="1279144"/>
          <a:ext cx="11155700" cy="4677800"/>
        </p:xfrm>
        <a:graphic>
          <a:graphicData uri="http://schemas.openxmlformats.org/drawingml/2006/table">
            <a:tbl>
              <a:tblPr firstRow="1" bandRow="1">
                <a:noFill/>
              </a:tblPr>
              <a:tblGrid>
                <a:gridCol w="558800">
                  <a:extLst>
                    <a:ext uri="{9D8B030D-6E8A-4147-A177-3AD203B41FA5}">
                      <a16:colId xmlns:a16="http://schemas.microsoft.com/office/drawing/2014/main" val="20000"/>
                    </a:ext>
                  </a:extLst>
                </a:gridCol>
                <a:gridCol w="3163575">
                  <a:extLst>
                    <a:ext uri="{9D8B030D-6E8A-4147-A177-3AD203B41FA5}">
                      <a16:colId xmlns:a16="http://schemas.microsoft.com/office/drawing/2014/main" val="20001"/>
                    </a:ext>
                  </a:extLst>
                </a:gridCol>
                <a:gridCol w="2477775">
                  <a:extLst>
                    <a:ext uri="{9D8B030D-6E8A-4147-A177-3AD203B41FA5}">
                      <a16:colId xmlns:a16="http://schemas.microsoft.com/office/drawing/2014/main" val="20002"/>
                    </a:ext>
                  </a:extLst>
                </a:gridCol>
                <a:gridCol w="2477775">
                  <a:extLst>
                    <a:ext uri="{9D8B030D-6E8A-4147-A177-3AD203B41FA5}">
                      <a16:colId xmlns:a16="http://schemas.microsoft.com/office/drawing/2014/main" val="20003"/>
                    </a:ext>
                  </a:extLst>
                </a:gridCol>
                <a:gridCol w="2477775">
                  <a:extLst>
                    <a:ext uri="{9D8B030D-6E8A-4147-A177-3AD203B41FA5}">
                      <a16:colId xmlns:a16="http://schemas.microsoft.com/office/drawing/2014/main" val="20004"/>
                    </a:ext>
                  </a:extLst>
                </a:gridCol>
              </a:tblGrid>
              <a:tr h="424050">
                <a:tc>
                  <a:txBody>
                    <a:bodyPr/>
                    <a:lstStyle/>
                    <a:p>
                      <a:pPr marL="0" marR="0" lvl="0" indent="0" algn="ctr" rtl="0">
                        <a:lnSpc>
                          <a:spcPct val="100000"/>
                        </a:lnSpc>
                        <a:spcBef>
                          <a:spcPts val="0"/>
                        </a:spcBef>
                        <a:spcAft>
                          <a:spcPts val="0"/>
                        </a:spcAft>
                        <a:buNone/>
                      </a:pPr>
                      <a:r>
                        <a:rPr lang="en-US" sz="1600" b="1" u="none" strike="noStrike" cap="none">
                          <a:latin typeface="Calibri"/>
                          <a:ea typeface="Calibri"/>
                          <a:cs typeface="Calibri"/>
                          <a:sym typeface="Calibri"/>
                        </a:rPr>
                        <a:t>SN</a:t>
                      </a:r>
                      <a:endParaRPr sz="1600" u="none" strike="noStrike" cap="none">
                        <a:latin typeface="Calibri"/>
                        <a:ea typeface="Calibri"/>
                        <a:cs typeface="Calibri"/>
                        <a:sym typeface="Calibri"/>
                      </a:endParaRPr>
                    </a:p>
                  </a:txBody>
                  <a:tcPr marL="0" marR="0" marT="77475" marB="0">
                    <a:lnL w="12700" cap="flat" cmpd="sng">
                      <a:solidFill>
                        <a:srgbClr val="A6A6A6"/>
                      </a:solidFill>
                      <a:prstDash val="solid"/>
                      <a:round/>
                      <a:headEnd type="none" w="sm" len="sm"/>
                      <a:tailEnd type="none" w="sm" len="sm"/>
                    </a:lnL>
                    <a:lnR w="12700" cap="flat" cmpd="sng">
                      <a:solidFill>
                        <a:srgbClr val="A6A6A6"/>
                      </a:solidFill>
                      <a:prstDash val="solid"/>
                      <a:round/>
                      <a:headEnd type="none" w="sm" len="sm"/>
                      <a:tailEnd type="none" w="sm" len="sm"/>
                    </a:lnR>
                    <a:lnT w="12700" cap="flat" cmpd="sng">
                      <a:solidFill>
                        <a:srgbClr val="A6A6A6"/>
                      </a:solidFill>
                      <a:prstDash val="solid"/>
                      <a:round/>
                      <a:headEnd type="none" w="sm" len="sm"/>
                      <a:tailEnd type="none" w="sm" len="sm"/>
                    </a:lnT>
                    <a:lnB w="12700" cap="flat" cmpd="sng">
                      <a:solidFill>
                        <a:srgbClr val="A6A6A6"/>
                      </a:solidFill>
                      <a:prstDash val="solid"/>
                      <a:round/>
                      <a:headEnd type="none" w="sm" len="sm"/>
                      <a:tailEnd type="none" w="sm" len="sm"/>
                    </a:lnB>
                    <a:solidFill>
                      <a:srgbClr val="BEBEBE"/>
                    </a:solidFill>
                  </a:tcPr>
                </a:tc>
                <a:tc>
                  <a:txBody>
                    <a:bodyPr/>
                    <a:lstStyle/>
                    <a:p>
                      <a:pPr marL="0" marR="0" lvl="0" indent="0" algn="ctr" rtl="0">
                        <a:lnSpc>
                          <a:spcPct val="100000"/>
                        </a:lnSpc>
                        <a:spcBef>
                          <a:spcPts val="0"/>
                        </a:spcBef>
                        <a:spcAft>
                          <a:spcPts val="0"/>
                        </a:spcAft>
                        <a:buNone/>
                      </a:pPr>
                      <a:r>
                        <a:rPr lang="en-US" sz="1600" b="1" u="none" strike="noStrike" cap="none">
                          <a:latin typeface="Calibri"/>
                          <a:ea typeface="Calibri"/>
                          <a:cs typeface="Calibri"/>
                          <a:sym typeface="Calibri"/>
                        </a:rPr>
                        <a:t>Item Details</a:t>
                      </a:r>
                      <a:endParaRPr sz="1600" u="none" strike="noStrike" cap="none">
                        <a:latin typeface="Calibri"/>
                        <a:ea typeface="Calibri"/>
                        <a:cs typeface="Calibri"/>
                        <a:sym typeface="Calibri"/>
                      </a:endParaRPr>
                    </a:p>
                  </a:txBody>
                  <a:tcPr marL="0" marR="0" marT="77475" marB="0">
                    <a:lnL w="12700" cap="flat" cmpd="sng">
                      <a:solidFill>
                        <a:srgbClr val="A6A6A6"/>
                      </a:solidFill>
                      <a:prstDash val="solid"/>
                      <a:round/>
                      <a:headEnd type="none" w="sm" len="sm"/>
                      <a:tailEnd type="none" w="sm" len="sm"/>
                    </a:lnL>
                    <a:lnR w="12700" cap="flat" cmpd="sng">
                      <a:solidFill>
                        <a:srgbClr val="A6A6A6"/>
                      </a:solidFill>
                      <a:prstDash val="solid"/>
                      <a:round/>
                      <a:headEnd type="none" w="sm" len="sm"/>
                      <a:tailEnd type="none" w="sm" len="sm"/>
                    </a:lnR>
                    <a:lnT w="12700" cap="flat" cmpd="sng">
                      <a:solidFill>
                        <a:srgbClr val="A6A6A6"/>
                      </a:solidFill>
                      <a:prstDash val="solid"/>
                      <a:round/>
                      <a:headEnd type="none" w="sm" len="sm"/>
                      <a:tailEnd type="none" w="sm" len="sm"/>
                    </a:lnT>
                    <a:lnB w="12700" cap="flat" cmpd="sng">
                      <a:solidFill>
                        <a:srgbClr val="A6A6A6"/>
                      </a:solidFill>
                      <a:prstDash val="solid"/>
                      <a:round/>
                      <a:headEnd type="none" w="sm" len="sm"/>
                      <a:tailEnd type="none" w="sm" len="sm"/>
                    </a:lnB>
                    <a:solidFill>
                      <a:srgbClr val="BEBEBE"/>
                    </a:solidFill>
                  </a:tcPr>
                </a:tc>
                <a:tc>
                  <a:txBody>
                    <a:bodyPr/>
                    <a:lstStyle/>
                    <a:p>
                      <a:pPr marL="0" marR="0" lvl="0" indent="0" algn="ctr" rtl="0">
                        <a:lnSpc>
                          <a:spcPct val="100000"/>
                        </a:lnSpc>
                        <a:spcBef>
                          <a:spcPts val="0"/>
                        </a:spcBef>
                        <a:spcAft>
                          <a:spcPts val="0"/>
                        </a:spcAft>
                        <a:buNone/>
                      </a:pPr>
                      <a:r>
                        <a:rPr lang="en-US" sz="1600" b="1" u="none" strike="noStrike" cap="none">
                          <a:latin typeface="Calibri"/>
                          <a:ea typeface="Calibri"/>
                          <a:cs typeface="Calibri"/>
                          <a:sym typeface="Calibri"/>
                        </a:rPr>
                        <a:t>Qty</a:t>
                      </a:r>
                      <a:endParaRPr sz="1600" u="none" strike="noStrike" cap="none">
                        <a:latin typeface="Calibri"/>
                        <a:ea typeface="Calibri"/>
                        <a:cs typeface="Calibri"/>
                        <a:sym typeface="Calibri"/>
                      </a:endParaRPr>
                    </a:p>
                  </a:txBody>
                  <a:tcPr marL="0" marR="0" marT="77475" marB="0">
                    <a:lnL w="12700" cap="flat" cmpd="sng">
                      <a:solidFill>
                        <a:srgbClr val="A6A6A6"/>
                      </a:solidFill>
                      <a:prstDash val="solid"/>
                      <a:round/>
                      <a:headEnd type="none" w="sm" len="sm"/>
                      <a:tailEnd type="none" w="sm" len="sm"/>
                    </a:lnL>
                    <a:lnR w="12700" cap="flat" cmpd="sng">
                      <a:solidFill>
                        <a:srgbClr val="A6A6A6"/>
                      </a:solidFill>
                      <a:prstDash val="solid"/>
                      <a:round/>
                      <a:headEnd type="none" w="sm" len="sm"/>
                      <a:tailEnd type="none" w="sm" len="sm"/>
                    </a:lnR>
                    <a:lnT w="12700" cap="flat" cmpd="sng">
                      <a:solidFill>
                        <a:srgbClr val="A6A6A6"/>
                      </a:solidFill>
                      <a:prstDash val="solid"/>
                      <a:round/>
                      <a:headEnd type="none" w="sm" len="sm"/>
                      <a:tailEnd type="none" w="sm" len="sm"/>
                    </a:lnT>
                    <a:lnB w="12700" cap="flat" cmpd="sng">
                      <a:solidFill>
                        <a:srgbClr val="A6A6A6"/>
                      </a:solidFill>
                      <a:prstDash val="solid"/>
                      <a:round/>
                      <a:headEnd type="none" w="sm" len="sm"/>
                      <a:tailEnd type="none" w="sm" len="sm"/>
                    </a:lnB>
                    <a:solidFill>
                      <a:srgbClr val="BEBEBE"/>
                    </a:solidFill>
                  </a:tcPr>
                </a:tc>
                <a:tc>
                  <a:txBody>
                    <a:bodyPr/>
                    <a:lstStyle/>
                    <a:p>
                      <a:pPr marL="0" marR="0" lvl="0" indent="0" algn="ctr" rtl="0">
                        <a:lnSpc>
                          <a:spcPct val="100000"/>
                        </a:lnSpc>
                        <a:spcBef>
                          <a:spcPts val="0"/>
                        </a:spcBef>
                        <a:spcAft>
                          <a:spcPts val="0"/>
                        </a:spcAft>
                        <a:buNone/>
                      </a:pPr>
                      <a:r>
                        <a:rPr lang="en-US" sz="1600" b="1" u="none" strike="noStrike" cap="none">
                          <a:latin typeface="Calibri"/>
                          <a:ea typeface="Calibri"/>
                          <a:cs typeface="Calibri"/>
                          <a:sym typeface="Calibri"/>
                        </a:rPr>
                        <a:t>Photo</a:t>
                      </a:r>
                      <a:endParaRPr sz="1600" u="none" strike="noStrike" cap="none">
                        <a:latin typeface="Calibri"/>
                        <a:ea typeface="Calibri"/>
                        <a:cs typeface="Calibri"/>
                        <a:sym typeface="Calibri"/>
                      </a:endParaRPr>
                    </a:p>
                  </a:txBody>
                  <a:tcPr marL="0" marR="0" marT="77475" marB="0">
                    <a:lnL w="12700" cap="flat" cmpd="sng">
                      <a:solidFill>
                        <a:srgbClr val="A6A6A6"/>
                      </a:solidFill>
                      <a:prstDash val="solid"/>
                      <a:round/>
                      <a:headEnd type="none" w="sm" len="sm"/>
                      <a:tailEnd type="none" w="sm" len="sm"/>
                    </a:lnL>
                    <a:lnR w="12700" cap="flat" cmpd="sng">
                      <a:solidFill>
                        <a:srgbClr val="A6A6A6"/>
                      </a:solidFill>
                      <a:prstDash val="solid"/>
                      <a:round/>
                      <a:headEnd type="none" w="sm" len="sm"/>
                      <a:tailEnd type="none" w="sm" len="sm"/>
                    </a:lnR>
                    <a:lnT w="12700" cap="flat" cmpd="sng">
                      <a:solidFill>
                        <a:srgbClr val="A6A6A6"/>
                      </a:solidFill>
                      <a:prstDash val="solid"/>
                      <a:round/>
                      <a:headEnd type="none" w="sm" len="sm"/>
                      <a:tailEnd type="none" w="sm" len="sm"/>
                    </a:lnT>
                    <a:lnB w="12700" cap="flat" cmpd="sng">
                      <a:solidFill>
                        <a:srgbClr val="A6A6A6"/>
                      </a:solidFill>
                      <a:prstDash val="solid"/>
                      <a:round/>
                      <a:headEnd type="none" w="sm" len="sm"/>
                      <a:tailEnd type="none" w="sm" len="sm"/>
                    </a:lnB>
                    <a:solidFill>
                      <a:srgbClr val="BEBEBE"/>
                    </a:solidFill>
                  </a:tcPr>
                </a:tc>
                <a:tc>
                  <a:txBody>
                    <a:bodyPr/>
                    <a:lstStyle/>
                    <a:p>
                      <a:pPr marL="217804" marR="0" lvl="0" indent="0" algn="l" rtl="0">
                        <a:lnSpc>
                          <a:spcPct val="100000"/>
                        </a:lnSpc>
                        <a:spcBef>
                          <a:spcPts val="0"/>
                        </a:spcBef>
                        <a:spcAft>
                          <a:spcPts val="0"/>
                        </a:spcAft>
                        <a:buNone/>
                      </a:pPr>
                      <a:r>
                        <a:rPr lang="en-US" sz="1600" b="1" u="none" strike="noStrike" cap="none">
                          <a:latin typeface="Calibri"/>
                          <a:ea typeface="Calibri"/>
                          <a:cs typeface="Calibri"/>
                          <a:sym typeface="Calibri"/>
                        </a:rPr>
                        <a:t>Reference Purchase Link</a:t>
                      </a:r>
                      <a:endParaRPr sz="1600" u="none" strike="noStrike" cap="none">
                        <a:latin typeface="Calibri"/>
                        <a:ea typeface="Calibri"/>
                        <a:cs typeface="Calibri"/>
                        <a:sym typeface="Calibri"/>
                      </a:endParaRPr>
                    </a:p>
                  </a:txBody>
                  <a:tcPr marL="0" marR="0" marT="77475" marB="0">
                    <a:lnL w="12700" cap="flat" cmpd="sng">
                      <a:solidFill>
                        <a:srgbClr val="A6A6A6"/>
                      </a:solidFill>
                      <a:prstDash val="solid"/>
                      <a:round/>
                      <a:headEnd type="none" w="sm" len="sm"/>
                      <a:tailEnd type="none" w="sm" len="sm"/>
                    </a:lnL>
                    <a:lnR w="12700" cap="flat" cmpd="sng">
                      <a:solidFill>
                        <a:srgbClr val="A6A6A6"/>
                      </a:solidFill>
                      <a:prstDash val="solid"/>
                      <a:round/>
                      <a:headEnd type="none" w="sm" len="sm"/>
                      <a:tailEnd type="none" w="sm" len="sm"/>
                    </a:lnR>
                    <a:lnT w="12700" cap="flat" cmpd="sng">
                      <a:solidFill>
                        <a:srgbClr val="A6A6A6"/>
                      </a:solidFill>
                      <a:prstDash val="solid"/>
                      <a:round/>
                      <a:headEnd type="none" w="sm" len="sm"/>
                      <a:tailEnd type="none" w="sm" len="sm"/>
                    </a:lnT>
                    <a:lnB w="12700" cap="flat" cmpd="sng">
                      <a:solidFill>
                        <a:srgbClr val="A6A6A6"/>
                      </a:solidFill>
                      <a:prstDash val="solid"/>
                      <a:round/>
                      <a:headEnd type="none" w="sm" len="sm"/>
                      <a:tailEnd type="none" w="sm" len="sm"/>
                    </a:lnB>
                    <a:solidFill>
                      <a:srgbClr val="BEBEBE"/>
                    </a:solidFill>
                  </a:tcPr>
                </a:tc>
                <a:extLst>
                  <a:ext uri="{0D108BD9-81ED-4DB2-BD59-A6C34878D82A}">
                    <a16:rowId xmlns:a16="http://schemas.microsoft.com/office/drawing/2014/main" val="10000"/>
                  </a:ext>
                </a:extLst>
              </a:tr>
              <a:tr h="901575">
                <a:tc>
                  <a:txBody>
                    <a:bodyPr/>
                    <a:lstStyle/>
                    <a:p>
                      <a:pPr marL="0" marR="0" lvl="0" indent="0" algn="l" rtl="0">
                        <a:lnSpc>
                          <a:spcPct val="100000"/>
                        </a:lnSpc>
                        <a:spcBef>
                          <a:spcPts val="0"/>
                        </a:spcBef>
                        <a:spcAft>
                          <a:spcPts val="0"/>
                        </a:spcAft>
                        <a:buNone/>
                      </a:pPr>
                      <a:endParaRPr sz="2150" u="none" strike="noStrike" cap="none">
                        <a:latin typeface="Times New Roman"/>
                        <a:ea typeface="Times New Roman"/>
                        <a:cs typeface="Times New Roman"/>
                        <a:sym typeface="Times New Roman"/>
                      </a:endParaRPr>
                    </a:p>
                    <a:p>
                      <a:pPr marL="0" marR="0" lvl="0" indent="0" algn="ctr" rtl="0">
                        <a:lnSpc>
                          <a:spcPct val="100000"/>
                        </a:lnSpc>
                        <a:spcBef>
                          <a:spcPts val="0"/>
                        </a:spcBef>
                        <a:spcAft>
                          <a:spcPts val="0"/>
                        </a:spcAft>
                        <a:buNone/>
                      </a:pPr>
                      <a:r>
                        <a:rPr lang="en-US" sz="1600" u="none" strike="noStrike" cap="none">
                          <a:latin typeface="Calibri"/>
                          <a:ea typeface="Calibri"/>
                          <a:cs typeface="Calibri"/>
                          <a:sym typeface="Calibri"/>
                        </a:rPr>
                        <a:t>1</a:t>
                      </a:r>
                      <a:endParaRPr sz="1600" u="none" strike="noStrike" cap="none">
                        <a:latin typeface="Calibri"/>
                        <a:ea typeface="Calibri"/>
                        <a:cs typeface="Calibri"/>
                        <a:sym typeface="Calibri"/>
                      </a:endParaRPr>
                    </a:p>
                  </a:txBody>
                  <a:tcPr marL="0" marR="0" marT="2550" marB="0">
                    <a:lnL w="12700" cap="flat" cmpd="sng">
                      <a:solidFill>
                        <a:srgbClr val="A6A6A6"/>
                      </a:solidFill>
                      <a:prstDash val="solid"/>
                      <a:round/>
                      <a:headEnd type="none" w="sm" len="sm"/>
                      <a:tailEnd type="none" w="sm" len="sm"/>
                    </a:lnL>
                    <a:lnR w="12700" cap="flat" cmpd="sng">
                      <a:solidFill>
                        <a:srgbClr val="A6A6A6"/>
                      </a:solidFill>
                      <a:prstDash val="solid"/>
                      <a:round/>
                      <a:headEnd type="none" w="sm" len="sm"/>
                      <a:tailEnd type="none" w="sm" len="sm"/>
                    </a:lnR>
                    <a:lnT w="12700" cap="flat" cmpd="sng">
                      <a:solidFill>
                        <a:srgbClr val="A6A6A6"/>
                      </a:solidFill>
                      <a:prstDash val="solid"/>
                      <a:round/>
                      <a:headEnd type="none" w="sm" len="sm"/>
                      <a:tailEnd type="none" w="sm" len="sm"/>
                    </a:lnT>
                    <a:lnB w="12700" cap="flat" cmpd="sng">
                      <a:solidFill>
                        <a:srgbClr val="A6A6A6"/>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endParaRPr sz="2150" u="none" strike="noStrike" cap="none">
                        <a:latin typeface="Times New Roman"/>
                        <a:ea typeface="Times New Roman"/>
                        <a:cs typeface="Times New Roman"/>
                        <a:sym typeface="Times New Roman"/>
                      </a:endParaRPr>
                    </a:p>
                    <a:p>
                      <a:pPr marL="91440" marR="0" lvl="0" indent="0" algn="l" rtl="0">
                        <a:lnSpc>
                          <a:spcPct val="100000"/>
                        </a:lnSpc>
                        <a:spcBef>
                          <a:spcPts val="0"/>
                        </a:spcBef>
                        <a:spcAft>
                          <a:spcPts val="0"/>
                        </a:spcAft>
                        <a:buNone/>
                      </a:pPr>
                      <a:r>
                        <a:rPr lang="en-US" sz="1600" u="none" strike="noStrike" cap="none">
                          <a:latin typeface="Calibri"/>
                          <a:ea typeface="Calibri"/>
                          <a:cs typeface="Calibri"/>
                          <a:sym typeface="Calibri"/>
                        </a:rPr>
                        <a:t>Bit Driver</a:t>
                      </a:r>
                      <a:endParaRPr sz="1600" u="none" strike="noStrike" cap="none">
                        <a:latin typeface="Calibri"/>
                        <a:ea typeface="Calibri"/>
                        <a:cs typeface="Calibri"/>
                        <a:sym typeface="Calibri"/>
                      </a:endParaRPr>
                    </a:p>
                  </a:txBody>
                  <a:tcPr marL="0" marR="0" marT="2550" marB="0">
                    <a:lnL w="12700" cap="flat" cmpd="sng">
                      <a:solidFill>
                        <a:srgbClr val="A6A6A6"/>
                      </a:solidFill>
                      <a:prstDash val="solid"/>
                      <a:round/>
                      <a:headEnd type="none" w="sm" len="sm"/>
                      <a:tailEnd type="none" w="sm" len="sm"/>
                    </a:lnL>
                    <a:lnR w="12700" cap="flat" cmpd="sng">
                      <a:solidFill>
                        <a:srgbClr val="A6A6A6"/>
                      </a:solidFill>
                      <a:prstDash val="solid"/>
                      <a:round/>
                      <a:headEnd type="none" w="sm" len="sm"/>
                      <a:tailEnd type="none" w="sm" len="sm"/>
                    </a:lnR>
                    <a:lnT w="12700" cap="flat" cmpd="sng">
                      <a:solidFill>
                        <a:srgbClr val="A6A6A6"/>
                      </a:solidFill>
                      <a:prstDash val="solid"/>
                      <a:round/>
                      <a:headEnd type="none" w="sm" len="sm"/>
                      <a:tailEnd type="none" w="sm" len="sm"/>
                    </a:lnT>
                    <a:lnB w="12700" cap="flat" cmpd="sng">
                      <a:solidFill>
                        <a:srgbClr val="A6A6A6"/>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endParaRPr sz="2150" u="none" strike="noStrike" cap="none">
                        <a:latin typeface="Times New Roman"/>
                        <a:ea typeface="Times New Roman"/>
                        <a:cs typeface="Times New Roman"/>
                        <a:sym typeface="Times New Roman"/>
                      </a:endParaRPr>
                    </a:p>
                    <a:p>
                      <a:pPr marL="0" marR="0" lvl="0" indent="0" algn="ctr" rtl="0">
                        <a:lnSpc>
                          <a:spcPct val="100000"/>
                        </a:lnSpc>
                        <a:spcBef>
                          <a:spcPts val="0"/>
                        </a:spcBef>
                        <a:spcAft>
                          <a:spcPts val="0"/>
                        </a:spcAft>
                        <a:buNone/>
                      </a:pPr>
                      <a:r>
                        <a:rPr lang="en-US" sz="1600" u="none" strike="noStrike" cap="none">
                          <a:latin typeface="Calibri"/>
                          <a:ea typeface="Calibri"/>
                          <a:cs typeface="Calibri"/>
                          <a:sym typeface="Calibri"/>
                        </a:rPr>
                        <a:t>1 Nos.</a:t>
                      </a:r>
                      <a:endParaRPr sz="1600" u="none" strike="noStrike" cap="none">
                        <a:latin typeface="Calibri"/>
                        <a:ea typeface="Calibri"/>
                        <a:cs typeface="Calibri"/>
                        <a:sym typeface="Calibri"/>
                      </a:endParaRPr>
                    </a:p>
                  </a:txBody>
                  <a:tcPr marL="0" marR="0" marT="2550" marB="0">
                    <a:lnL w="12700" cap="flat" cmpd="sng">
                      <a:solidFill>
                        <a:srgbClr val="A6A6A6"/>
                      </a:solidFill>
                      <a:prstDash val="solid"/>
                      <a:round/>
                      <a:headEnd type="none" w="sm" len="sm"/>
                      <a:tailEnd type="none" w="sm" len="sm"/>
                    </a:lnL>
                    <a:lnR w="12700" cap="flat" cmpd="sng">
                      <a:solidFill>
                        <a:srgbClr val="A6A6A6"/>
                      </a:solidFill>
                      <a:prstDash val="solid"/>
                      <a:round/>
                      <a:headEnd type="none" w="sm" len="sm"/>
                      <a:tailEnd type="none" w="sm" len="sm"/>
                    </a:lnR>
                    <a:lnT w="12700" cap="flat" cmpd="sng">
                      <a:solidFill>
                        <a:srgbClr val="A6A6A6"/>
                      </a:solidFill>
                      <a:prstDash val="solid"/>
                      <a:round/>
                      <a:headEnd type="none" w="sm" len="sm"/>
                      <a:tailEnd type="none" w="sm" len="sm"/>
                    </a:lnT>
                    <a:lnB w="12700" cap="flat" cmpd="sng">
                      <a:solidFill>
                        <a:srgbClr val="A6A6A6"/>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endParaRPr sz="1200" u="none" strike="noStrike" cap="none">
                        <a:latin typeface="Times New Roman"/>
                        <a:ea typeface="Times New Roman"/>
                        <a:cs typeface="Times New Roman"/>
                        <a:sym typeface="Times New Roman"/>
                      </a:endParaRPr>
                    </a:p>
                  </a:txBody>
                  <a:tcPr marL="0" marR="0" marT="0" marB="0">
                    <a:lnL w="12700" cap="flat" cmpd="sng">
                      <a:solidFill>
                        <a:srgbClr val="A6A6A6"/>
                      </a:solidFill>
                      <a:prstDash val="solid"/>
                      <a:round/>
                      <a:headEnd type="none" w="sm" len="sm"/>
                      <a:tailEnd type="none" w="sm" len="sm"/>
                    </a:lnL>
                    <a:lnR w="12700" cap="flat" cmpd="sng">
                      <a:solidFill>
                        <a:srgbClr val="A6A6A6"/>
                      </a:solidFill>
                      <a:prstDash val="solid"/>
                      <a:round/>
                      <a:headEnd type="none" w="sm" len="sm"/>
                      <a:tailEnd type="none" w="sm" len="sm"/>
                    </a:lnR>
                    <a:lnT w="12700" cap="flat" cmpd="sng">
                      <a:solidFill>
                        <a:srgbClr val="A6A6A6"/>
                      </a:solidFill>
                      <a:prstDash val="solid"/>
                      <a:round/>
                      <a:headEnd type="none" w="sm" len="sm"/>
                      <a:tailEnd type="none" w="sm" len="sm"/>
                    </a:lnT>
                    <a:lnB w="12700" cap="flat" cmpd="sng">
                      <a:solidFill>
                        <a:srgbClr val="A6A6A6"/>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endParaRPr sz="1450" u="none" strike="noStrike" cap="none">
                        <a:latin typeface="Times New Roman"/>
                        <a:ea typeface="Times New Roman"/>
                        <a:cs typeface="Times New Roman"/>
                        <a:sym typeface="Times New Roman"/>
                      </a:endParaRPr>
                    </a:p>
                    <a:p>
                      <a:pPr marL="92075" marR="93345" lvl="0" indent="0" algn="l" rtl="0">
                        <a:lnSpc>
                          <a:spcPct val="100000"/>
                        </a:lnSpc>
                        <a:spcBef>
                          <a:spcPts val="0"/>
                        </a:spcBef>
                        <a:spcAft>
                          <a:spcPts val="0"/>
                        </a:spcAft>
                        <a:buNone/>
                      </a:pPr>
                      <a:r>
                        <a:rPr lang="en-US" sz="1000" u="sng" strike="noStrike" cap="none">
                          <a:solidFill>
                            <a:srgbClr val="0462C1"/>
                          </a:solidFill>
                          <a:latin typeface="Calibri"/>
                          <a:ea typeface="Calibri"/>
                          <a:cs typeface="Calibri"/>
                          <a:sym typeface="Calibri"/>
                          <a:hlinkClick r:id="rId3">
                            <a:extLst>
                              <a:ext uri="{A12FA001-AC4F-418D-AE19-62706E023703}">
                                <ahyp:hlinkClr xmlns:ahyp="http://schemas.microsoft.com/office/drawing/2018/hyperlinkcolor" val="tx"/>
                              </a:ext>
                            </a:extLst>
                          </a:hlinkClick>
                        </a:rPr>
                        <a:t>https://www.lowes.com/pd/LENOX-6-Piece-  Plastic-Handle-Magnetic-Multi-Bit-  Screwdriver-Set/1000498761</a:t>
                      </a:r>
                      <a:endParaRPr sz="1000" u="none" strike="noStrike" cap="none">
                        <a:latin typeface="Calibri"/>
                        <a:ea typeface="Calibri"/>
                        <a:cs typeface="Calibri"/>
                        <a:sym typeface="Calibri"/>
                      </a:endParaRPr>
                    </a:p>
                  </a:txBody>
                  <a:tcPr marL="0" marR="0" marT="2550" marB="0">
                    <a:lnL w="12700" cap="flat" cmpd="sng">
                      <a:solidFill>
                        <a:srgbClr val="A6A6A6"/>
                      </a:solidFill>
                      <a:prstDash val="solid"/>
                      <a:round/>
                      <a:headEnd type="none" w="sm" len="sm"/>
                      <a:tailEnd type="none" w="sm" len="sm"/>
                    </a:lnL>
                    <a:lnR w="12700" cap="flat" cmpd="sng">
                      <a:solidFill>
                        <a:srgbClr val="A6A6A6"/>
                      </a:solidFill>
                      <a:prstDash val="solid"/>
                      <a:round/>
                      <a:headEnd type="none" w="sm" len="sm"/>
                      <a:tailEnd type="none" w="sm" len="sm"/>
                    </a:lnR>
                    <a:lnT w="12700" cap="flat" cmpd="sng">
                      <a:solidFill>
                        <a:srgbClr val="A6A6A6"/>
                      </a:solidFill>
                      <a:prstDash val="solid"/>
                      <a:round/>
                      <a:headEnd type="none" w="sm" len="sm"/>
                      <a:tailEnd type="none" w="sm" len="sm"/>
                    </a:lnT>
                    <a:lnB w="12700" cap="flat" cmpd="sng">
                      <a:solidFill>
                        <a:srgbClr val="A6A6A6"/>
                      </a:solidFill>
                      <a:prstDash val="solid"/>
                      <a:round/>
                      <a:headEnd type="none" w="sm" len="sm"/>
                      <a:tailEnd type="none" w="sm" len="sm"/>
                    </a:lnB>
                  </a:tcPr>
                </a:tc>
                <a:extLst>
                  <a:ext uri="{0D108BD9-81ED-4DB2-BD59-A6C34878D82A}">
                    <a16:rowId xmlns:a16="http://schemas.microsoft.com/office/drawing/2014/main" val="10001"/>
                  </a:ext>
                </a:extLst>
              </a:tr>
              <a:tr h="1005850">
                <a:tc>
                  <a:txBody>
                    <a:bodyPr/>
                    <a:lstStyle/>
                    <a:p>
                      <a:pPr marL="0" marR="0" lvl="0" indent="0" algn="l" rtl="0">
                        <a:lnSpc>
                          <a:spcPct val="100000"/>
                        </a:lnSpc>
                        <a:spcBef>
                          <a:spcPts val="0"/>
                        </a:spcBef>
                        <a:spcAft>
                          <a:spcPts val="0"/>
                        </a:spcAft>
                        <a:buNone/>
                      </a:pPr>
                      <a:endParaRPr sz="1600" u="none" strike="noStrike" cap="none">
                        <a:latin typeface="Times New Roman"/>
                        <a:ea typeface="Times New Roman"/>
                        <a:cs typeface="Times New Roman"/>
                        <a:sym typeface="Times New Roman"/>
                      </a:endParaRPr>
                    </a:p>
                    <a:p>
                      <a:pPr marL="0" marR="0" lvl="0" indent="0" algn="ctr" rtl="0">
                        <a:lnSpc>
                          <a:spcPct val="100000"/>
                        </a:lnSpc>
                        <a:spcBef>
                          <a:spcPts val="1065"/>
                        </a:spcBef>
                        <a:spcAft>
                          <a:spcPts val="0"/>
                        </a:spcAft>
                        <a:buNone/>
                      </a:pPr>
                      <a:r>
                        <a:rPr lang="en-US" sz="1600" u="none" strike="noStrike" cap="none">
                          <a:latin typeface="Calibri"/>
                          <a:ea typeface="Calibri"/>
                          <a:cs typeface="Calibri"/>
                          <a:sym typeface="Calibri"/>
                        </a:rPr>
                        <a:t>2</a:t>
                      </a:r>
                      <a:endParaRPr sz="1600" u="none" strike="noStrike" cap="none">
                        <a:latin typeface="Calibri"/>
                        <a:ea typeface="Calibri"/>
                        <a:cs typeface="Calibri"/>
                        <a:sym typeface="Calibri"/>
                      </a:endParaRPr>
                    </a:p>
                  </a:txBody>
                  <a:tcPr marL="0" marR="0" marT="0" marB="0">
                    <a:lnL w="12700" cap="flat" cmpd="sng">
                      <a:solidFill>
                        <a:srgbClr val="A6A6A6"/>
                      </a:solidFill>
                      <a:prstDash val="solid"/>
                      <a:round/>
                      <a:headEnd type="none" w="sm" len="sm"/>
                      <a:tailEnd type="none" w="sm" len="sm"/>
                    </a:lnL>
                    <a:lnR w="12700" cap="flat" cmpd="sng">
                      <a:solidFill>
                        <a:srgbClr val="A6A6A6"/>
                      </a:solidFill>
                      <a:prstDash val="solid"/>
                      <a:round/>
                      <a:headEnd type="none" w="sm" len="sm"/>
                      <a:tailEnd type="none" w="sm" len="sm"/>
                    </a:lnR>
                    <a:lnT w="12700" cap="flat" cmpd="sng">
                      <a:solidFill>
                        <a:srgbClr val="A6A6A6"/>
                      </a:solidFill>
                      <a:prstDash val="solid"/>
                      <a:round/>
                      <a:headEnd type="none" w="sm" len="sm"/>
                      <a:tailEnd type="none" w="sm" len="sm"/>
                    </a:lnT>
                    <a:lnB w="12700" cap="flat" cmpd="sng">
                      <a:solidFill>
                        <a:srgbClr val="A6A6A6"/>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endParaRPr sz="1600" u="none" strike="noStrike" cap="none">
                        <a:latin typeface="Times New Roman"/>
                        <a:ea typeface="Times New Roman"/>
                        <a:cs typeface="Times New Roman"/>
                        <a:sym typeface="Times New Roman"/>
                      </a:endParaRPr>
                    </a:p>
                    <a:p>
                      <a:pPr marL="91440" marR="0" lvl="0" indent="0" algn="l" rtl="0">
                        <a:lnSpc>
                          <a:spcPct val="100000"/>
                        </a:lnSpc>
                        <a:spcBef>
                          <a:spcPts val="1065"/>
                        </a:spcBef>
                        <a:spcAft>
                          <a:spcPts val="0"/>
                        </a:spcAft>
                        <a:buNone/>
                      </a:pPr>
                      <a:r>
                        <a:rPr lang="en-US" sz="1600" u="none" strike="noStrike" cap="none">
                          <a:latin typeface="Calibri"/>
                          <a:ea typeface="Calibri"/>
                          <a:cs typeface="Calibri"/>
                          <a:sym typeface="Calibri"/>
                        </a:rPr>
                        <a:t>Bit adaptor</a:t>
                      </a:r>
                      <a:endParaRPr sz="1600" u="none" strike="noStrike" cap="none">
                        <a:latin typeface="Calibri"/>
                        <a:ea typeface="Calibri"/>
                        <a:cs typeface="Calibri"/>
                        <a:sym typeface="Calibri"/>
                      </a:endParaRPr>
                    </a:p>
                  </a:txBody>
                  <a:tcPr marL="0" marR="0" marT="0" marB="0">
                    <a:lnL w="12700" cap="flat" cmpd="sng">
                      <a:solidFill>
                        <a:srgbClr val="A6A6A6"/>
                      </a:solidFill>
                      <a:prstDash val="solid"/>
                      <a:round/>
                      <a:headEnd type="none" w="sm" len="sm"/>
                      <a:tailEnd type="none" w="sm" len="sm"/>
                    </a:lnL>
                    <a:lnR w="12700" cap="flat" cmpd="sng">
                      <a:solidFill>
                        <a:srgbClr val="A6A6A6"/>
                      </a:solidFill>
                      <a:prstDash val="solid"/>
                      <a:round/>
                      <a:headEnd type="none" w="sm" len="sm"/>
                      <a:tailEnd type="none" w="sm" len="sm"/>
                    </a:lnR>
                    <a:lnT w="12700" cap="flat" cmpd="sng">
                      <a:solidFill>
                        <a:srgbClr val="A6A6A6"/>
                      </a:solidFill>
                      <a:prstDash val="solid"/>
                      <a:round/>
                      <a:headEnd type="none" w="sm" len="sm"/>
                      <a:tailEnd type="none" w="sm" len="sm"/>
                    </a:lnT>
                    <a:lnB w="12700" cap="flat" cmpd="sng">
                      <a:solidFill>
                        <a:srgbClr val="A6A6A6"/>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endParaRPr sz="1600" u="none" strike="noStrike" cap="none">
                        <a:latin typeface="Times New Roman"/>
                        <a:ea typeface="Times New Roman"/>
                        <a:cs typeface="Times New Roman"/>
                        <a:sym typeface="Times New Roman"/>
                      </a:endParaRPr>
                    </a:p>
                    <a:p>
                      <a:pPr marL="0" marR="0" lvl="0" indent="0" algn="ctr" rtl="0">
                        <a:lnSpc>
                          <a:spcPct val="100000"/>
                        </a:lnSpc>
                        <a:spcBef>
                          <a:spcPts val="1065"/>
                        </a:spcBef>
                        <a:spcAft>
                          <a:spcPts val="0"/>
                        </a:spcAft>
                        <a:buNone/>
                      </a:pPr>
                      <a:r>
                        <a:rPr lang="en-US" sz="1600" u="none" strike="noStrike" cap="none">
                          <a:latin typeface="Calibri"/>
                          <a:ea typeface="Calibri"/>
                          <a:cs typeface="Calibri"/>
                          <a:sym typeface="Calibri"/>
                        </a:rPr>
                        <a:t>1 Nos.</a:t>
                      </a:r>
                      <a:endParaRPr sz="1600" u="none" strike="noStrike" cap="none">
                        <a:latin typeface="Calibri"/>
                        <a:ea typeface="Calibri"/>
                        <a:cs typeface="Calibri"/>
                        <a:sym typeface="Calibri"/>
                      </a:endParaRPr>
                    </a:p>
                  </a:txBody>
                  <a:tcPr marL="0" marR="0" marT="0" marB="0">
                    <a:lnL w="12700" cap="flat" cmpd="sng">
                      <a:solidFill>
                        <a:srgbClr val="A6A6A6"/>
                      </a:solidFill>
                      <a:prstDash val="solid"/>
                      <a:round/>
                      <a:headEnd type="none" w="sm" len="sm"/>
                      <a:tailEnd type="none" w="sm" len="sm"/>
                    </a:lnL>
                    <a:lnR w="12700" cap="flat" cmpd="sng">
                      <a:solidFill>
                        <a:srgbClr val="A6A6A6"/>
                      </a:solidFill>
                      <a:prstDash val="solid"/>
                      <a:round/>
                      <a:headEnd type="none" w="sm" len="sm"/>
                      <a:tailEnd type="none" w="sm" len="sm"/>
                    </a:lnR>
                    <a:lnT w="12700" cap="flat" cmpd="sng">
                      <a:solidFill>
                        <a:srgbClr val="A6A6A6"/>
                      </a:solidFill>
                      <a:prstDash val="solid"/>
                      <a:round/>
                      <a:headEnd type="none" w="sm" len="sm"/>
                      <a:tailEnd type="none" w="sm" len="sm"/>
                    </a:lnT>
                    <a:lnB w="12700" cap="flat" cmpd="sng">
                      <a:solidFill>
                        <a:srgbClr val="A6A6A6"/>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endParaRPr sz="1200" u="none" strike="noStrike" cap="none">
                        <a:latin typeface="Times New Roman"/>
                        <a:ea typeface="Times New Roman"/>
                        <a:cs typeface="Times New Roman"/>
                        <a:sym typeface="Times New Roman"/>
                      </a:endParaRPr>
                    </a:p>
                  </a:txBody>
                  <a:tcPr marL="0" marR="0" marT="0" marB="0">
                    <a:lnL w="12700" cap="flat" cmpd="sng">
                      <a:solidFill>
                        <a:srgbClr val="A6A6A6"/>
                      </a:solidFill>
                      <a:prstDash val="solid"/>
                      <a:round/>
                      <a:headEnd type="none" w="sm" len="sm"/>
                      <a:tailEnd type="none" w="sm" len="sm"/>
                    </a:lnL>
                    <a:lnR w="12700" cap="flat" cmpd="sng">
                      <a:solidFill>
                        <a:srgbClr val="A6A6A6"/>
                      </a:solidFill>
                      <a:prstDash val="solid"/>
                      <a:round/>
                      <a:headEnd type="none" w="sm" len="sm"/>
                      <a:tailEnd type="none" w="sm" len="sm"/>
                    </a:lnR>
                    <a:lnT w="12700" cap="flat" cmpd="sng">
                      <a:solidFill>
                        <a:srgbClr val="A6A6A6"/>
                      </a:solidFill>
                      <a:prstDash val="solid"/>
                      <a:round/>
                      <a:headEnd type="none" w="sm" len="sm"/>
                      <a:tailEnd type="none" w="sm" len="sm"/>
                    </a:lnT>
                    <a:lnB w="12700" cap="flat" cmpd="sng">
                      <a:solidFill>
                        <a:srgbClr val="A6A6A6"/>
                      </a:solidFill>
                      <a:prstDash val="solid"/>
                      <a:round/>
                      <a:headEnd type="none" w="sm" len="sm"/>
                      <a:tailEnd type="none" w="sm" len="sm"/>
                    </a:lnB>
                  </a:tcPr>
                </a:tc>
                <a:tc>
                  <a:txBody>
                    <a:bodyPr/>
                    <a:lstStyle/>
                    <a:p>
                      <a:pPr marL="92075" marR="120014" lvl="0" indent="0" algn="l" rtl="0">
                        <a:lnSpc>
                          <a:spcPct val="100000"/>
                        </a:lnSpc>
                        <a:spcBef>
                          <a:spcPts val="0"/>
                        </a:spcBef>
                        <a:spcAft>
                          <a:spcPts val="0"/>
                        </a:spcAft>
                        <a:buNone/>
                      </a:pPr>
                      <a:r>
                        <a:rPr lang="en-US" sz="1000" u="sng" strike="noStrike" cap="none">
                          <a:solidFill>
                            <a:srgbClr val="0462C1"/>
                          </a:solidFill>
                          <a:latin typeface="Calibri"/>
                          <a:ea typeface="Calibri"/>
                          <a:cs typeface="Calibri"/>
                          <a:sym typeface="Calibri"/>
                          <a:hlinkClick r:id="rId4">
                            <a:extLst>
                              <a:ext uri="{A12FA001-AC4F-418D-AE19-62706E023703}">
                                <ahyp:hlinkClr xmlns:ahyp="http://schemas.microsoft.com/office/drawing/2018/hyperlinkcolor" val="tx"/>
                              </a:ext>
                            </a:extLst>
                          </a:hlinkClick>
                        </a:rPr>
                        <a:t>https://www.amazon.com/uxcell-4-Inch-  Drive-Socket-  Steel/dp/B07BHFWKDK/ref=sr_1_11?dchild</a:t>
                      </a:r>
                      <a:endParaRPr sz="1000" u="none" strike="noStrike" cap="none">
                        <a:latin typeface="Calibri"/>
                        <a:ea typeface="Calibri"/>
                        <a:cs typeface="Calibri"/>
                        <a:sym typeface="Calibri"/>
                      </a:endParaRPr>
                    </a:p>
                    <a:p>
                      <a:pPr marL="92075" marR="118745" lvl="0" indent="0" algn="l" rtl="0">
                        <a:lnSpc>
                          <a:spcPct val="100000"/>
                        </a:lnSpc>
                        <a:spcBef>
                          <a:spcPts val="0"/>
                        </a:spcBef>
                        <a:spcAft>
                          <a:spcPts val="0"/>
                        </a:spcAft>
                        <a:buNone/>
                      </a:pPr>
                      <a:r>
                        <a:rPr lang="en-US" sz="1000" u="sng" strike="noStrike" cap="none">
                          <a:solidFill>
                            <a:srgbClr val="0462C1"/>
                          </a:solidFill>
                          <a:latin typeface="Calibri"/>
                          <a:ea typeface="Calibri"/>
                          <a:cs typeface="Calibri"/>
                          <a:sym typeface="Calibri"/>
                          <a:hlinkClick r:id="rId4">
                            <a:extLst>
                              <a:ext uri="{A12FA001-AC4F-418D-AE19-62706E023703}">
                                <ahyp:hlinkClr xmlns:ahyp="http://schemas.microsoft.com/office/drawing/2018/hyperlinkcolor" val="tx"/>
                              </a:ext>
                            </a:extLst>
                          </a:hlinkClick>
                        </a:rPr>
                        <a:t>=1&amp;keywords=1%2F4-  Inch+Drive+8mm+Hex+Bit+Socket&amp;qid=159  4815613&amp;sr=8-11</a:t>
                      </a:r>
                      <a:endParaRPr sz="1000" u="none" strike="noStrike" cap="none">
                        <a:latin typeface="Calibri"/>
                        <a:ea typeface="Calibri"/>
                        <a:cs typeface="Calibri"/>
                        <a:sym typeface="Calibri"/>
                      </a:endParaRPr>
                    </a:p>
                  </a:txBody>
                  <a:tcPr marL="0" marR="0" marT="38100" marB="0">
                    <a:lnL w="12700" cap="flat" cmpd="sng">
                      <a:solidFill>
                        <a:srgbClr val="A6A6A6"/>
                      </a:solidFill>
                      <a:prstDash val="solid"/>
                      <a:round/>
                      <a:headEnd type="none" w="sm" len="sm"/>
                      <a:tailEnd type="none" w="sm" len="sm"/>
                    </a:lnL>
                    <a:lnR w="12700" cap="flat" cmpd="sng">
                      <a:solidFill>
                        <a:srgbClr val="A6A6A6"/>
                      </a:solidFill>
                      <a:prstDash val="solid"/>
                      <a:round/>
                      <a:headEnd type="none" w="sm" len="sm"/>
                      <a:tailEnd type="none" w="sm" len="sm"/>
                    </a:lnR>
                    <a:lnT w="12700" cap="flat" cmpd="sng">
                      <a:solidFill>
                        <a:srgbClr val="A6A6A6"/>
                      </a:solidFill>
                      <a:prstDash val="solid"/>
                      <a:round/>
                      <a:headEnd type="none" w="sm" len="sm"/>
                      <a:tailEnd type="none" w="sm" len="sm"/>
                    </a:lnT>
                    <a:lnB w="12700" cap="flat" cmpd="sng">
                      <a:solidFill>
                        <a:srgbClr val="A6A6A6"/>
                      </a:solidFill>
                      <a:prstDash val="solid"/>
                      <a:round/>
                      <a:headEnd type="none" w="sm" len="sm"/>
                      <a:tailEnd type="none" w="sm" len="sm"/>
                    </a:lnB>
                  </a:tcPr>
                </a:tc>
                <a:extLst>
                  <a:ext uri="{0D108BD9-81ED-4DB2-BD59-A6C34878D82A}">
                    <a16:rowId xmlns:a16="http://schemas.microsoft.com/office/drawing/2014/main" val="10002"/>
                  </a:ext>
                </a:extLst>
              </a:tr>
              <a:tr h="901450">
                <a:tc>
                  <a:txBody>
                    <a:bodyPr/>
                    <a:lstStyle/>
                    <a:p>
                      <a:pPr marL="0" marR="0" lvl="0" indent="0" algn="l" rtl="0">
                        <a:lnSpc>
                          <a:spcPct val="100000"/>
                        </a:lnSpc>
                        <a:spcBef>
                          <a:spcPts val="0"/>
                        </a:spcBef>
                        <a:spcAft>
                          <a:spcPts val="0"/>
                        </a:spcAft>
                        <a:buNone/>
                      </a:pPr>
                      <a:endParaRPr sz="2150" u="none" strike="noStrike" cap="none">
                        <a:latin typeface="Times New Roman"/>
                        <a:ea typeface="Times New Roman"/>
                        <a:cs typeface="Times New Roman"/>
                        <a:sym typeface="Times New Roman"/>
                      </a:endParaRPr>
                    </a:p>
                    <a:p>
                      <a:pPr marL="0" marR="0" lvl="0" indent="0" algn="ctr" rtl="0">
                        <a:lnSpc>
                          <a:spcPct val="100000"/>
                        </a:lnSpc>
                        <a:spcBef>
                          <a:spcPts val="0"/>
                        </a:spcBef>
                        <a:spcAft>
                          <a:spcPts val="0"/>
                        </a:spcAft>
                        <a:buNone/>
                      </a:pPr>
                      <a:r>
                        <a:rPr lang="en-US" sz="1600" u="none" strike="noStrike" cap="none">
                          <a:latin typeface="Calibri"/>
                          <a:ea typeface="Calibri"/>
                          <a:cs typeface="Calibri"/>
                          <a:sym typeface="Calibri"/>
                        </a:rPr>
                        <a:t>3</a:t>
                      </a:r>
                      <a:endParaRPr sz="1600" u="none" strike="noStrike" cap="none">
                        <a:latin typeface="Calibri"/>
                        <a:ea typeface="Calibri"/>
                        <a:cs typeface="Calibri"/>
                        <a:sym typeface="Calibri"/>
                      </a:endParaRPr>
                    </a:p>
                  </a:txBody>
                  <a:tcPr marL="0" marR="0" marT="3175" marB="0">
                    <a:lnL w="12700" cap="flat" cmpd="sng">
                      <a:solidFill>
                        <a:srgbClr val="A6A6A6"/>
                      </a:solidFill>
                      <a:prstDash val="solid"/>
                      <a:round/>
                      <a:headEnd type="none" w="sm" len="sm"/>
                      <a:tailEnd type="none" w="sm" len="sm"/>
                    </a:lnL>
                    <a:lnR w="12700" cap="flat" cmpd="sng">
                      <a:solidFill>
                        <a:srgbClr val="A6A6A6"/>
                      </a:solidFill>
                      <a:prstDash val="solid"/>
                      <a:round/>
                      <a:headEnd type="none" w="sm" len="sm"/>
                      <a:tailEnd type="none" w="sm" len="sm"/>
                    </a:lnR>
                    <a:lnT w="12700" cap="flat" cmpd="sng">
                      <a:solidFill>
                        <a:srgbClr val="A6A6A6"/>
                      </a:solidFill>
                      <a:prstDash val="solid"/>
                      <a:round/>
                      <a:headEnd type="none" w="sm" len="sm"/>
                      <a:tailEnd type="none" w="sm" len="sm"/>
                    </a:lnT>
                    <a:lnB w="12700" cap="flat" cmpd="sng">
                      <a:solidFill>
                        <a:srgbClr val="A6A6A6"/>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endParaRPr sz="2150" u="none" strike="noStrike" cap="none">
                        <a:latin typeface="Times New Roman"/>
                        <a:ea typeface="Times New Roman"/>
                        <a:cs typeface="Times New Roman"/>
                        <a:sym typeface="Times New Roman"/>
                      </a:endParaRPr>
                    </a:p>
                    <a:p>
                      <a:pPr marL="91440" marR="0" lvl="0" indent="0" algn="l" rtl="0">
                        <a:lnSpc>
                          <a:spcPct val="100000"/>
                        </a:lnSpc>
                        <a:spcBef>
                          <a:spcPts val="0"/>
                        </a:spcBef>
                        <a:spcAft>
                          <a:spcPts val="0"/>
                        </a:spcAft>
                        <a:buNone/>
                      </a:pPr>
                      <a:r>
                        <a:rPr lang="en-US" sz="1600" u="none" strike="noStrike" cap="none">
                          <a:latin typeface="Calibri"/>
                          <a:ea typeface="Calibri"/>
                          <a:cs typeface="Calibri"/>
                          <a:sym typeface="Calibri"/>
                        </a:rPr>
                        <a:t>Hex Metric M3, bit</a:t>
                      </a:r>
                      <a:endParaRPr sz="1600" u="none" strike="noStrike" cap="none">
                        <a:latin typeface="Calibri"/>
                        <a:ea typeface="Calibri"/>
                        <a:cs typeface="Calibri"/>
                        <a:sym typeface="Calibri"/>
                      </a:endParaRPr>
                    </a:p>
                  </a:txBody>
                  <a:tcPr marL="0" marR="0" marT="3175" marB="0">
                    <a:lnL w="12700" cap="flat" cmpd="sng">
                      <a:solidFill>
                        <a:srgbClr val="A6A6A6"/>
                      </a:solidFill>
                      <a:prstDash val="solid"/>
                      <a:round/>
                      <a:headEnd type="none" w="sm" len="sm"/>
                      <a:tailEnd type="none" w="sm" len="sm"/>
                    </a:lnL>
                    <a:lnR w="12700" cap="flat" cmpd="sng">
                      <a:solidFill>
                        <a:srgbClr val="A6A6A6"/>
                      </a:solidFill>
                      <a:prstDash val="solid"/>
                      <a:round/>
                      <a:headEnd type="none" w="sm" len="sm"/>
                      <a:tailEnd type="none" w="sm" len="sm"/>
                    </a:lnR>
                    <a:lnT w="12700" cap="flat" cmpd="sng">
                      <a:solidFill>
                        <a:srgbClr val="A6A6A6"/>
                      </a:solidFill>
                      <a:prstDash val="solid"/>
                      <a:round/>
                      <a:headEnd type="none" w="sm" len="sm"/>
                      <a:tailEnd type="none" w="sm" len="sm"/>
                    </a:lnT>
                    <a:lnB w="12700" cap="flat" cmpd="sng">
                      <a:solidFill>
                        <a:srgbClr val="A6A6A6"/>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endParaRPr sz="2150" u="none" strike="noStrike" cap="none">
                        <a:latin typeface="Times New Roman"/>
                        <a:ea typeface="Times New Roman"/>
                        <a:cs typeface="Times New Roman"/>
                        <a:sym typeface="Times New Roman"/>
                      </a:endParaRPr>
                    </a:p>
                    <a:p>
                      <a:pPr marL="0" marR="0" lvl="0" indent="0" algn="ctr" rtl="0">
                        <a:lnSpc>
                          <a:spcPct val="100000"/>
                        </a:lnSpc>
                        <a:spcBef>
                          <a:spcPts val="0"/>
                        </a:spcBef>
                        <a:spcAft>
                          <a:spcPts val="0"/>
                        </a:spcAft>
                        <a:buNone/>
                      </a:pPr>
                      <a:r>
                        <a:rPr lang="en-US" sz="1600" u="none" strike="noStrike" cap="none">
                          <a:latin typeface="Calibri"/>
                          <a:ea typeface="Calibri"/>
                          <a:cs typeface="Calibri"/>
                          <a:sym typeface="Calibri"/>
                        </a:rPr>
                        <a:t>1 Nos.</a:t>
                      </a:r>
                      <a:endParaRPr sz="1600" u="none" strike="noStrike" cap="none">
                        <a:latin typeface="Calibri"/>
                        <a:ea typeface="Calibri"/>
                        <a:cs typeface="Calibri"/>
                        <a:sym typeface="Calibri"/>
                      </a:endParaRPr>
                    </a:p>
                  </a:txBody>
                  <a:tcPr marL="0" marR="0" marT="3175" marB="0">
                    <a:lnL w="12700" cap="flat" cmpd="sng">
                      <a:solidFill>
                        <a:srgbClr val="A6A6A6"/>
                      </a:solidFill>
                      <a:prstDash val="solid"/>
                      <a:round/>
                      <a:headEnd type="none" w="sm" len="sm"/>
                      <a:tailEnd type="none" w="sm" len="sm"/>
                    </a:lnL>
                    <a:lnR w="12700" cap="flat" cmpd="sng">
                      <a:solidFill>
                        <a:srgbClr val="A6A6A6"/>
                      </a:solidFill>
                      <a:prstDash val="solid"/>
                      <a:round/>
                      <a:headEnd type="none" w="sm" len="sm"/>
                      <a:tailEnd type="none" w="sm" len="sm"/>
                    </a:lnR>
                    <a:lnT w="12700" cap="flat" cmpd="sng">
                      <a:solidFill>
                        <a:srgbClr val="A6A6A6"/>
                      </a:solidFill>
                      <a:prstDash val="solid"/>
                      <a:round/>
                      <a:headEnd type="none" w="sm" len="sm"/>
                      <a:tailEnd type="none" w="sm" len="sm"/>
                    </a:lnT>
                    <a:lnB w="12700" cap="flat" cmpd="sng">
                      <a:solidFill>
                        <a:srgbClr val="A6A6A6"/>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endParaRPr sz="1200" u="none" strike="noStrike" cap="none">
                        <a:latin typeface="Times New Roman"/>
                        <a:ea typeface="Times New Roman"/>
                        <a:cs typeface="Times New Roman"/>
                        <a:sym typeface="Times New Roman"/>
                      </a:endParaRPr>
                    </a:p>
                  </a:txBody>
                  <a:tcPr marL="0" marR="0" marT="0" marB="0">
                    <a:lnL w="12700" cap="flat" cmpd="sng">
                      <a:solidFill>
                        <a:srgbClr val="A6A6A6"/>
                      </a:solidFill>
                      <a:prstDash val="solid"/>
                      <a:round/>
                      <a:headEnd type="none" w="sm" len="sm"/>
                      <a:tailEnd type="none" w="sm" len="sm"/>
                    </a:lnL>
                    <a:lnR w="12700" cap="flat" cmpd="sng">
                      <a:solidFill>
                        <a:srgbClr val="A6A6A6"/>
                      </a:solidFill>
                      <a:prstDash val="solid"/>
                      <a:round/>
                      <a:headEnd type="none" w="sm" len="sm"/>
                      <a:tailEnd type="none" w="sm" len="sm"/>
                    </a:lnR>
                    <a:lnT w="12700" cap="flat" cmpd="sng">
                      <a:solidFill>
                        <a:srgbClr val="A6A6A6"/>
                      </a:solidFill>
                      <a:prstDash val="solid"/>
                      <a:round/>
                      <a:headEnd type="none" w="sm" len="sm"/>
                      <a:tailEnd type="none" w="sm" len="sm"/>
                    </a:lnT>
                    <a:lnB w="12700" cap="flat" cmpd="sng">
                      <a:solidFill>
                        <a:srgbClr val="A6A6A6"/>
                      </a:solidFill>
                      <a:prstDash val="solid"/>
                      <a:round/>
                      <a:headEnd type="none" w="sm" len="sm"/>
                      <a:tailEnd type="none" w="sm" len="sm"/>
                    </a:lnB>
                  </a:tcPr>
                </a:tc>
                <a:tc>
                  <a:txBody>
                    <a:bodyPr/>
                    <a:lstStyle/>
                    <a:p>
                      <a:pPr marL="92075" marR="116204" lvl="0" indent="0" algn="l" rtl="0">
                        <a:lnSpc>
                          <a:spcPct val="100000"/>
                        </a:lnSpc>
                        <a:spcBef>
                          <a:spcPts val="0"/>
                        </a:spcBef>
                        <a:spcAft>
                          <a:spcPts val="0"/>
                        </a:spcAft>
                        <a:buNone/>
                      </a:pPr>
                      <a:r>
                        <a:rPr lang="en-US" sz="1000" u="sng" strike="noStrike" cap="none">
                          <a:solidFill>
                            <a:srgbClr val="0462C1"/>
                          </a:solidFill>
                          <a:latin typeface="Calibri"/>
                          <a:ea typeface="Calibri"/>
                          <a:cs typeface="Calibri"/>
                          <a:sym typeface="Calibri"/>
                          <a:hlinkClick r:id="rId5">
                            <a:extLst>
                              <a:ext uri="{A12FA001-AC4F-418D-AE19-62706E023703}">
                                <ahyp:hlinkClr xmlns:ahyp="http://schemas.microsoft.com/office/drawing/2018/hyperlinkcolor" val="tx"/>
                              </a:ext>
                            </a:extLst>
                          </a:hlinkClick>
                        </a:rPr>
                        <a:t>https://www.amazon.com/Wiha-71397-  Metric-Insert-6-  Piece/dp/B0084B7S70/ref=sr_1_4?dchild=1  &amp;keywords=hex%2Bbits%2Bmetric&amp;qid=15  94814886&amp;sr=8-4&amp;th=1</a:t>
                      </a:r>
                      <a:endParaRPr sz="1000" u="none" strike="noStrike" cap="none">
                        <a:latin typeface="Calibri"/>
                        <a:ea typeface="Calibri"/>
                        <a:cs typeface="Calibri"/>
                        <a:sym typeface="Calibri"/>
                      </a:endParaRPr>
                    </a:p>
                  </a:txBody>
                  <a:tcPr marL="0" marR="0" marT="62225" marB="0">
                    <a:lnL w="12700" cap="flat" cmpd="sng">
                      <a:solidFill>
                        <a:srgbClr val="A6A6A6"/>
                      </a:solidFill>
                      <a:prstDash val="solid"/>
                      <a:round/>
                      <a:headEnd type="none" w="sm" len="sm"/>
                      <a:tailEnd type="none" w="sm" len="sm"/>
                    </a:lnL>
                    <a:lnR w="12700" cap="flat" cmpd="sng">
                      <a:solidFill>
                        <a:srgbClr val="A6A6A6"/>
                      </a:solidFill>
                      <a:prstDash val="solid"/>
                      <a:round/>
                      <a:headEnd type="none" w="sm" len="sm"/>
                      <a:tailEnd type="none" w="sm" len="sm"/>
                    </a:lnR>
                    <a:lnT w="12700" cap="flat" cmpd="sng">
                      <a:solidFill>
                        <a:srgbClr val="A6A6A6"/>
                      </a:solidFill>
                      <a:prstDash val="solid"/>
                      <a:round/>
                      <a:headEnd type="none" w="sm" len="sm"/>
                      <a:tailEnd type="none" w="sm" len="sm"/>
                    </a:lnT>
                    <a:lnB w="12700" cap="flat" cmpd="sng">
                      <a:solidFill>
                        <a:srgbClr val="A6A6A6"/>
                      </a:solidFill>
                      <a:prstDash val="solid"/>
                      <a:round/>
                      <a:headEnd type="none" w="sm" len="sm"/>
                      <a:tailEnd type="none" w="sm" len="sm"/>
                    </a:lnB>
                  </a:tcPr>
                </a:tc>
                <a:extLst>
                  <a:ext uri="{0D108BD9-81ED-4DB2-BD59-A6C34878D82A}">
                    <a16:rowId xmlns:a16="http://schemas.microsoft.com/office/drawing/2014/main" val="10003"/>
                  </a:ext>
                </a:extLst>
              </a:tr>
              <a:tr h="1270650">
                <a:tc>
                  <a:txBody>
                    <a:bodyPr/>
                    <a:lstStyle/>
                    <a:p>
                      <a:pPr marL="0" marR="0" lvl="0" indent="0" algn="l" rtl="0">
                        <a:lnSpc>
                          <a:spcPct val="100000"/>
                        </a:lnSpc>
                        <a:spcBef>
                          <a:spcPts val="0"/>
                        </a:spcBef>
                        <a:spcAft>
                          <a:spcPts val="0"/>
                        </a:spcAft>
                        <a:buNone/>
                      </a:pPr>
                      <a:endParaRPr sz="1600" u="none" strike="noStrike" cap="none">
                        <a:latin typeface="Times New Roman"/>
                        <a:ea typeface="Times New Roman"/>
                        <a:cs typeface="Times New Roman"/>
                        <a:sym typeface="Times New Roman"/>
                      </a:endParaRPr>
                    </a:p>
                    <a:p>
                      <a:pPr marL="0" marR="0" lvl="0" indent="0" algn="l" rtl="0">
                        <a:lnSpc>
                          <a:spcPct val="100000"/>
                        </a:lnSpc>
                        <a:spcBef>
                          <a:spcPts val="40"/>
                        </a:spcBef>
                        <a:spcAft>
                          <a:spcPts val="0"/>
                        </a:spcAft>
                        <a:buNone/>
                      </a:pPr>
                      <a:endParaRPr sz="1800" u="none" strike="noStrike" cap="none">
                        <a:latin typeface="Times New Roman"/>
                        <a:ea typeface="Times New Roman"/>
                        <a:cs typeface="Times New Roman"/>
                        <a:sym typeface="Times New Roman"/>
                      </a:endParaRPr>
                    </a:p>
                    <a:p>
                      <a:pPr marL="0" marR="0" lvl="0" indent="0" algn="ctr" rtl="0">
                        <a:lnSpc>
                          <a:spcPct val="100000"/>
                        </a:lnSpc>
                        <a:spcBef>
                          <a:spcPts val="0"/>
                        </a:spcBef>
                        <a:spcAft>
                          <a:spcPts val="0"/>
                        </a:spcAft>
                        <a:buNone/>
                      </a:pPr>
                      <a:r>
                        <a:rPr lang="en-US" sz="1600" u="none" strike="noStrike" cap="none">
                          <a:latin typeface="Calibri"/>
                          <a:ea typeface="Calibri"/>
                          <a:cs typeface="Calibri"/>
                          <a:sym typeface="Calibri"/>
                        </a:rPr>
                        <a:t>4</a:t>
                      </a:r>
                      <a:endParaRPr sz="1600" u="none" strike="noStrike" cap="none">
                        <a:latin typeface="Calibri"/>
                        <a:ea typeface="Calibri"/>
                        <a:cs typeface="Calibri"/>
                        <a:sym typeface="Calibri"/>
                      </a:endParaRPr>
                    </a:p>
                  </a:txBody>
                  <a:tcPr marL="0" marR="0" marT="0" marB="0">
                    <a:lnL w="12700" cap="flat" cmpd="sng">
                      <a:solidFill>
                        <a:srgbClr val="A6A6A6"/>
                      </a:solidFill>
                      <a:prstDash val="solid"/>
                      <a:round/>
                      <a:headEnd type="none" w="sm" len="sm"/>
                      <a:tailEnd type="none" w="sm" len="sm"/>
                    </a:lnL>
                    <a:lnR w="12700" cap="flat" cmpd="sng">
                      <a:solidFill>
                        <a:srgbClr val="A6A6A6"/>
                      </a:solidFill>
                      <a:prstDash val="solid"/>
                      <a:round/>
                      <a:headEnd type="none" w="sm" len="sm"/>
                      <a:tailEnd type="none" w="sm" len="sm"/>
                    </a:lnR>
                    <a:lnT w="12700" cap="flat" cmpd="sng">
                      <a:solidFill>
                        <a:srgbClr val="A6A6A6"/>
                      </a:solidFill>
                      <a:prstDash val="solid"/>
                      <a:round/>
                      <a:headEnd type="none" w="sm" len="sm"/>
                      <a:tailEnd type="none" w="sm" len="sm"/>
                    </a:lnT>
                    <a:lnB w="12700" cap="flat" cmpd="sng">
                      <a:solidFill>
                        <a:srgbClr val="A6A6A6"/>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endParaRPr sz="1600" u="none" strike="noStrike" cap="none">
                        <a:latin typeface="Times New Roman"/>
                        <a:ea typeface="Times New Roman"/>
                        <a:cs typeface="Times New Roman"/>
                        <a:sym typeface="Times New Roman"/>
                      </a:endParaRPr>
                    </a:p>
                    <a:p>
                      <a:pPr marL="0" marR="0" lvl="0" indent="0" algn="l" rtl="0">
                        <a:lnSpc>
                          <a:spcPct val="100000"/>
                        </a:lnSpc>
                        <a:spcBef>
                          <a:spcPts val="40"/>
                        </a:spcBef>
                        <a:spcAft>
                          <a:spcPts val="0"/>
                        </a:spcAft>
                        <a:buNone/>
                      </a:pPr>
                      <a:endParaRPr sz="1800" u="none" strike="noStrike" cap="none">
                        <a:latin typeface="Times New Roman"/>
                        <a:ea typeface="Times New Roman"/>
                        <a:cs typeface="Times New Roman"/>
                        <a:sym typeface="Times New Roman"/>
                      </a:endParaRPr>
                    </a:p>
                    <a:p>
                      <a:pPr marL="91440" marR="0" lvl="0" indent="0" algn="l" rtl="0">
                        <a:lnSpc>
                          <a:spcPct val="100000"/>
                        </a:lnSpc>
                        <a:spcBef>
                          <a:spcPts val="0"/>
                        </a:spcBef>
                        <a:spcAft>
                          <a:spcPts val="0"/>
                        </a:spcAft>
                        <a:buNone/>
                      </a:pPr>
                      <a:r>
                        <a:rPr lang="en-US" sz="1600" u="none" strike="noStrike" cap="none">
                          <a:latin typeface="Calibri"/>
                          <a:ea typeface="Calibri"/>
                          <a:cs typeface="Calibri"/>
                          <a:sym typeface="Calibri"/>
                        </a:rPr>
                        <a:t>Gloves</a:t>
                      </a:r>
                      <a:endParaRPr sz="1600" u="none" strike="noStrike" cap="none">
                        <a:latin typeface="Calibri"/>
                        <a:ea typeface="Calibri"/>
                        <a:cs typeface="Calibri"/>
                        <a:sym typeface="Calibri"/>
                      </a:endParaRPr>
                    </a:p>
                  </a:txBody>
                  <a:tcPr marL="0" marR="0" marT="0" marB="0">
                    <a:lnL w="12700" cap="flat" cmpd="sng">
                      <a:solidFill>
                        <a:srgbClr val="A6A6A6"/>
                      </a:solidFill>
                      <a:prstDash val="solid"/>
                      <a:round/>
                      <a:headEnd type="none" w="sm" len="sm"/>
                      <a:tailEnd type="none" w="sm" len="sm"/>
                    </a:lnL>
                    <a:lnR w="12700" cap="flat" cmpd="sng">
                      <a:solidFill>
                        <a:srgbClr val="A6A6A6"/>
                      </a:solidFill>
                      <a:prstDash val="solid"/>
                      <a:round/>
                      <a:headEnd type="none" w="sm" len="sm"/>
                      <a:tailEnd type="none" w="sm" len="sm"/>
                    </a:lnR>
                    <a:lnT w="12700" cap="flat" cmpd="sng">
                      <a:solidFill>
                        <a:srgbClr val="A6A6A6"/>
                      </a:solidFill>
                      <a:prstDash val="solid"/>
                      <a:round/>
                      <a:headEnd type="none" w="sm" len="sm"/>
                      <a:tailEnd type="none" w="sm" len="sm"/>
                    </a:lnT>
                    <a:lnB w="12700" cap="flat" cmpd="sng">
                      <a:solidFill>
                        <a:srgbClr val="A6A6A6"/>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endParaRPr sz="1600" u="none" strike="noStrike" cap="none">
                        <a:latin typeface="Times New Roman"/>
                        <a:ea typeface="Times New Roman"/>
                        <a:cs typeface="Times New Roman"/>
                        <a:sym typeface="Times New Roman"/>
                      </a:endParaRPr>
                    </a:p>
                    <a:p>
                      <a:pPr marL="0" marR="0" lvl="0" indent="0" algn="l" rtl="0">
                        <a:lnSpc>
                          <a:spcPct val="100000"/>
                        </a:lnSpc>
                        <a:spcBef>
                          <a:spcPts val="40"/>
                        </a:spcBef>
                        <a:spcAft>
                          <a:spcPts val="0"/>
                        </a:spcAft>
                        <a:buNone/>
                      </a:pPr>
                      <a:endParaRPr sz="1800" u="none" strike="noStrike" cap="none">
                        <a:latin typeface="Times New Roman"/>
                        <a:ea typeface="Times New Roman"/>
                        <a:cs typeface="Times New Roman"/>
                        <a:sym typeface="Times New Roman"/>
                      </a:endParaRPr>
                    </a:p>
                    <a:p>
                      <a:pPr marL="0" marR="0" lvl="0" indent="0" algn="ctr" rtl="0">
                        <a:lnSpc>
                          <a:spcPct val="100000"/>
                        </a:lnSpc>
                        <a:spcBef>
                          <a:spcPts val="0"/>
                        </a:spcBef>
                        <a:spcAft>
                          <a:spcPts val="0"/>
                        </a:spcAft>
                        <a:buNone/>
                      </a:pPr>
                      <a:r>
                        <a:rPr lang="en-US" sz="1600" u="none" strike="noStrike" cap="none">
                          <a:latin typeface="Calibri"/>
                          <a:ea typeface="Calibri"/>
                          <a:cs typeface="Calibri"/>
                          <a:sym typeface="Calibri"/>
                        </a:rPr>
                        <a:t>1 Nos.</a:t>
                      </a:r>
                      <a:endParaRPr sz="1600" u="none" strike="noStrike" cap="none">
                        <a:latin typeface="Calibri"/>
                        <a:ea typeface="Calibri"/>
                        <a:cs typeface="Calibri"/>
                        <a:sym typeface="Calibri"/>
                      </a:endParaRPr>
                    </a:p>
                  </a:txBody>
                  <a:tcPr marL="0" marR="0" marT="0" marB="0">
                    <a:lnL w="12700" cap="flat" cmpd="sng">
                      <a:solidFill>
                        <a:srgbClr val="A6A6A6"/>
                      </a:solidFill>
                      <a:prstDash val="solid"/>
                      <a:round/>
                      <a:headEnd type="none" w="sm" len="sm"/>
                      <a:tailEnd type="none" w="sm" len="sm"/>
                    </a:lnL>
                    <a:lnR w="12700" cap="flat" cmpd="sng">
                      <a:solidFill>
                        <a:srgbClr val="A6A6A6"/>
                      </a:solidFill>
                      <a:prstDash val="solid"/>
                      <a:round/>
                      <a:headEnd type="none" w="sm" len="sm"/>
                      <a:tailEnd type="none" w="sm" len="sm"/>
                    </a:lnR>
                    <a:lnT w="12700" cap="flat" cmpd="sng">
                      <a:solidFill>
                        <a:srgbClr val="A6A6A6"/>
                      </a:solidFill>
                      <a:prstDash val="solid"/>
                      <a:round/>
                      <a:headEnd type="none" w="sm" len="sm"/>
                      <a:tailEnd type="none" w="sm" len="sm"/>
                    </a:lnT>
                    <a:lnB w="12700" cap="flat" cmpd="sng">
                      <a:solidFill>
                        <a:srgbClr val="A6A6A6"/>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endParaRPr sz="1200" u="none" strike="noStrike" cap="none">
                        <a:latin typeface="Times New Roman"/>
                        <a:ea typeface="Times New Roman"/>
                        <a:cs typeface="Times New Roman"/>
                        <a:sym typeface="Times New Roman"/>
                      </a:endParaRPr>
                    </a:p>
                  </a:txBody>
                  <a:tcPr marL="0" marR="0" marT="0" marB="0">
                    <a:lnL w="12700" cap="flat" cmpd="sng">
                      <a:solidFill>
                        <a:srgbClr val="A6A6A6"/>
                      </a:solidFill>
                      <a:prstDash val="solid"/>
                      <a:round/>
                      <a:headEnd type="none" w="sm" len="sm"/>
                      <a:tailEnd type="none" w="sm" len="sm"/>
                    </a:lnL>
                    <a:lnR w="12700" cap="flat" cmpd="sng">
                      <a:solidFill>
                        <a:srgbClr val="A6A6A6"/>
                      </a:solidFill>
                      <a:prstDash val="solid"/>
                      <a:round/>
                      <a:headEnd type="none" w="sm" len="sm"/>
                      <a:tailEnd type="none" w="sm" len="sm"/>
                    </a:lnR>
                    <a:lnT w="12700" cap="flat" cmpd="sng">
                      <a:solidFill>
                        <a:srgbClr val="A6A6A6"/>
                      </a:solidFill>
                      <a:prstDash val="solid"/>
                      <a:round/>
                      <a:headEnd type="none" w="sm" len="sm"/>
                      <a:tailEnd type="none" w="sm" len="sm"/>
                    </a:lnT>
                    <a:lnB w="12700" cap="flat" cmpd="sng">
                      <a:solidFill>
                        <a:srgbClr val="A6A6A6"/>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endParaRPr sz="1000" u="none" strike="noStrike" cap="none">
                        <a:latin typeface="Times New Roman"/>
                        <a:ea typeface="Times New Roman"/>
                        <a:cs typeface="Times New Roman"/>
                        <a:sym typeface="Times New Roman"/>
                      </a:endParaRPr>
                    </a:p>
                    <a:p>
                      <a:pPr marL="0" marR="0" lvl="0" indent="0" algn="l" rtl="0">
                        <a:lnSpc>
                          <a:spcPct val="100000"/>
                        </a:lnSpc>
                        <a:spcBef>
                          <a:spcPts val="15"/>
                        </a:spcBef>
                        <a:spcAft>
                          <a:spcPts val="0"/>
                        </a:spcAft>
                        <a:buNone/>
                      </a:pPr>
                      <a:endParaRPr sz="1200" u="none" strike="noStrike" cap="none">
                        <a:latin typeface="Times New Roman"/>
                        <a:ea typeface="Times New Roman"/>
                        <a:cs typeface="Times New Roman"/>
                        <a:sym typeface="Times New Roman"/>
                      </a:endParaRPr>
                    </a:p>
                    <a:p>
                      <a:pPr marL="92075" marR="216534" lvl="0" indent="0" algn="l" rtl="0">
                        <a:lnSpc>
                          <a:spcPct val="100000"/>
                        </a:lnSpc>
                        <a:spcBef>
                          <a:spcPts val="5"/>
                        </a:spcBef>
                        <a:spcAft>
                          <a:spcPts val="0"/>
                        </a:spcAft>
                        <a:buNone/>
                      </a:pPr>
                      <a:r>
                        <a:rPr lang="en-US" sz="1000" u="sng" strike="noStrike" cap="none">
                          <a:solidFill>
                            <a:srgbClr val="0462C1"/>
                          </a:solidFill>
                          <a:latin typeface="Calibri"/>
                          <a:ea typeface="Calibri"/>
                          <a:cs typeface="Calibri"/>
                          <a:sym typeface="Calibri"/>
                          <a:hlinkClick r:id="rId6">
                            <a:extLst>
                              <a:ext uri="{A12FA001-AC4F-418D-AE19-62706E023703}">
                                <ahyp:hlinkClr xmlns:ahyp="http://schemas.microsoft.com/office/drawing/2018/hyperlinkcolor" val="tx"/>
                              </a:ext>
                            </a:extLst>
                          </a:hlinkClick>
                        </a:rPr>
                        <a:t>https://www.uline.com/Product/Detail/S-  15357M/Anti-Static-Gloves/ESD-Gloves-  Fingertip-Coated-Medium?model=S-  15357M&amp;RootChecked=yes</a:t>
                      </a:r>
                      <a:endParaRPr sz="1000" u="none" strike="noStrike" cap="none">
                        <a:latin typeface="Calibri"/>
                        <a:ea typeface="Calibri"/>
                        <a:cs typeface="Calibri"/>
                        <a:sym typeface="Calibri"/>
                      </a:endParaRPr>
                    </a:p>
                  </a:txBody>
                  <a:tcPr marL="0" marR="0" marT="0" marB="0">
                    <a:lnL w="12700" cap="flat" cmpd="sng">
                      <a:solidFill>
                        <a:srgbClr val="A6A6A6"/>
                      </a:solidFill>
                      <a:prstDash val="solid"/>
                      <a:round/>
                      <a:headEnd type="none" w="sm" len="sm"/>
                      <a:tailEnd type="none" w="sm" len="sm"/>
                    </a:lnL>
                    <a:lnR w="12700" cap="flat" cmpd="sng">
                      <a:solidFill>
                        <a:srgbClr val="A6A6A6"/>
                      </a:solidFill>
                      <a:prstDash val="solid"/>
                      <a:round/>
                      <a:headEnd type="none" w="sm" len="sm"/>
                      <a:tailEnd type="none" w="sm" len="sm"/>
                    </a:lnR>
                    <a:lnT w="12700" cap="flat" cmpd="sng">
                      <a:solidFill>
                        <a:srgbClr val="A6A6A6"/>
                      </a:solidFill>
                      <a:prstDash val="solid"/>
                      <a:round/>
                      <a:headEnd type="none" w="sm" len="sm"/>
                      <a:tailEnd type="none" w="sm" len="sm"/>
                    </a:lnT>
                    <a:lnB w="12700" cap="flat" cmpd="sng">
                      <a:solidFill>
                        <a:srgbClr val="A6A6A6"/>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pic>
        <p:nvPicPr>
          <p:cNvPr id="59" name="Google Shape;59;p2"/>
          <p:cNvPicPr preferRelativeResize="0"/>
          <p:nvPr/>
        </p:nvPicPr>
        <p:blipFill rotWithShape="1">
          <a:blip r:embed="rId7">
            <a:alphaModFix/>
          </a:blip>
          <a:srcRect/>
          <a:stretch/>
        </p:blipFill>
        <p:spPr>
          <a:xfrm>
            <a:off x="6920483" y="1900427"/>
            <a:ext cx="2249423" cy="568451"/>
          </a:xfrm>
          <a:prstGeom prst="rect">
            <a:avLst/>
          </a:prstGeom>
          <a:noFill/>
          <a:ln>
            <a:noFill/>
          </a:ln>
        </p:spPr>
      </p:pic>
      <p:pic>
        <p:nvPicPr>
          <p:cNvPr id="60" name="Google Shape;60;p2"/>
          <p:cNvPicPr preferRelativeResize="0"/>
          <p:nvPr/>
        </p:nvPicPr>
        <p:blipFill rotWithShape="1">
          <a:blip r:embed="rId8">
            <a:alphaModFix/>
          </a:blip>
          <a:srcRect/>
          <a:stretch/>
        </p:blipFill>
        <p:spPr>
          <a:xfrm>
            <a:off x="7050023" y="2650235"/>
            <a:ext cx="1775460" cy="829056"/>
          </a:xfrm>
          <a:prstGeom prst="rect">
            <a:avLst/>
          </a:prstGeom>
          <a:noFill/>
          <a:ln>
            <a:noFill/>
          </a:ln>
        </p:spPr>
      </p:pic>
      <p:pic>
        <p:nvPicPr>
          <p:cNvPr id="61" name="Google Shape;61;p2"/>
          <p:cNvPicPr preferRelativeResize="0"/>
          <p:nvPr/>
        </p:nvPicPr>
        <p:blipFill rotWithShape="1">
          <a:blip r:embed="rId9">
            <a:alphaModFix/>
          </a:blip>
          <a:srcRect/>
          <a:stretch/>
        </p:blipFill>
        <p:spPr>
          <a:xfrm>
            <a:off x="7293864" y="3730752"/>
            <a:ext cx="1626107" cy="775716"/>
          </a:xfrm>
          <a:prstGeom prst="rect">
            <a:avLst/>
          </a:prstGeom>
          <a:noFill/>
          <a:ln>
            <a:noFill/>
          </a:ln>
        </p:spPr>
      </p:pic>
      <p:pic>
        <p:nvPicPr>
          <p:cNvPr id="62" name="Google Shape;62;p2"/>
          <p:cNvPicPr preferRelativeResize="0"/>
          <p:nvPr/>
        </p:nvPicPr>
        <p:blipFill rotWithShape="1">
          <a:blip r:embed="rId10">
            <a:alphaModFix/>
          </a:blip>
          <a:srcRect/>
          <a:stretch/>
        </p:blipFill>
        <p:spPr>
          <a:xfrm>
            <a:off x="7279419" y="4849690"/>
            <a:ext cx="937259" cy="589788"/>
          </a:xfrm>
          <a:prstGeom prst="rect">
            <a:avLst/>
          </a:prstGeom>
          <a:noFill/>
          <a:ln>
            <a:noFill/>
          </a:ln>
        </p:spPr>
      </p:pic>
      <p:sp>
        <p:nvSpPr>
          <p:cNvPr id="63" name="Google Shape;63;p2"/>
          <p:cNvSpPr txBox="1">
            <a:spLocks noGrp="1"/>
          </p:cNvSpPr>
          <p:nvPr>
            <p:ph type="ftr" idx="11"/>
          </p:nvPr>
        </p:nvSpPr>
        <p:spPr>
          <a:xfrm>
            <a:off x="10270997" y="6677355"/>
            <a:ext cx="1682750" cy="160020"/>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1050" b="0" i="0" u="none" strike="noStrike" cap="none">
                <a:solidFill>
                  <a:srgbClr val="84869C"/>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pPr marL="12700" lvl="0" indent="0" algn="l" rtl="0">
              <a:lnSpc>
                <a:spcPct val="110500"/>
              </a:lnSpc>
              <a:spcBef>
                <a:spcPts val="0"/>
              </a:spcBef>
              <a:spcAft>
                <a:spcPts val="0"/>
              </a:spcAft>
              <a:buNone/>
            </a:pPr>
            <a:endParaRPr/>
          </a:p>
        </p:txBody>
      </p:sp>
      <p:sp>
        <p:nvSpPr>
          <p:cNvPr id="64" name="Google Shape;64;p2"/>
          <p:cNvSpPr txBox="1">
            <a:spLocks noGrp="1"/>
          </p:cNvSpPr>
          <p:nvPr>
            <p:ph type="title"/>
          </p:nvPr>
        </p:nvSpPr>
        <p:spPr>
          <a:xfrm>
            <a:off x="236633" y="0"/>
            <a:ext cx="7980045" cy="381500"/>
          </a:xfrm>
          <a:prstGeom prst="rect">
            <a:avLst/>
          </a:prstGeom>
          <a:noFill/>
          <a:ln>
            <a:noFill/>
          </a:ln>
        </p:spPr>
        <p:txBody>
          <a:bodyPr spcFirstLastPara="1" wrap="square" lIns="0" tIns="12050" rIns="0" bIns="0" anchor="t" anchorCtr="0">
            <a:spAutoFit/>
          </a:bodyPr>
          <a:lstStyle/>
          <a:p>
            <a:pPr marL="12700" lvl="0" indent="0" algn="l" rtl="0">
              <a:lnSpc>
                <a:spcPct val="100000"/>
              </a:lnSpc>
              <a:spcBef>
                <a:spcPts val="0"/>
              </a:spcBef>
              <a:spcAft>
                <a:spcPts val="0"/>
              </a:spcAft>
              <a:buNone/>
            </a:pPr>
            <a:r>
              <a:rPr lang="en-US" sz="2400" b="1" dirty="0"/>
              <a:t>Procedure for Moxa Harness Check</a:t>
            </a:r>
            <a:endParaRPr sz="2400" b="1"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
          <p:cNvSpPr/>
          <p:nvPr/>
        </p:nvSpPr>
        <p:spPr>
          <a:xfrm>
            <a:off x="0" y="0"/>
            <a:ext cx="12218699" cy="68580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 name="Google Shape;164;p2"/>
          <p:cNvSpPr txBox="1"/>
          <p:nvPr/>
        </p:nvSpPr>
        <p:spPr>
          <a:xfrm>
            <a:off x="387414" y="107786"/>
            <a:ext cx="11649000" cy="512100"/>
          </a:xfrm>
          <a:prstGeom prst="rect">
            <a:avLst/>
          </a:prstGeom>
          <a:noFill/>
          <a:ln>
            <a:noFill/>
          </a:ln>
        </p:spPr>
        <p:txBody>
          <a:bodyPr spcFirstLastPara="1" wrap="square" lIns="91425" tIns="45700" rIns="91425" bIns="45700" anchor="ctr" anchorCtr="0">
            <a:noAutofit/>
          </a:bodyPr>
          <a:lstStyle/>
          <a:p>
            <a:pPr marL="457200" marR="0" lvl="0" indent="-457200" algn="l" rtl="0">
              <a:lnSpc>
                <a:spcPct val="100000"/>
              </a:lnSpc>
              <a:spcBef>
                <a:spcPts val="0"/>
              </a:spcBef>
              <a:spcAft>
                <a:spcPts val="0"/>
              </a:spcAft>
              <a:buClr>
                <a:srgbClr val="0F1A5C"/>
              </a:buClr>
              <a:buSzPts val="3740"/>
              <a:buFont typeface="Arial"/>
              <a:buChar char="❏"/>
            </a:pPr>
            <a:r>
              <a:rPr lang="en-IN" sz="3240" b="1" i="0" u="none" strike="noStrike" cap="none">
                <a:solidFill>
                  <a:srgbClr val="0F1A5C"/>
                </a:solidFill>
                <a:latin typeface="Quicksand"/>
                <a:ea typeface="Quicksand"/>
                <a:cs typeface="Quicksand"/>
                <a:sym typeface="Quicksand"/>
              </a:rPr>
              <a:t>Ranger 3.0 Troubleshooter</a:t>
            </a:r>
            <a:endParaRPr sz="3240" b="1" i="0" u="none" strike="noStrike" cap="none">
              <a:solidFill>
                <a:srgbClr val="0F1A5C"/>
              </a:solidFill>
              <a:latin typeface="Quicksand"/>
              <a:ea typeface="Quicksand"/>
              <a:cs typeface="Quicksand"/>
              <a:sym typeface="Quicksand"/>
            </a:endParaRPr>
          </a:p>
        </p:txBody>
      </p:sp>
      <p:graphicFrame>
        <p:nvGraphicFramePr>
          <p:cNvPr id="165" name="Google Shape;165;p2"/>
          <p:cNvGraphicFramePr/>
          <p:nvPr/>
        </p:nvGraphicFramePr>
        <p:xfrm>
          <a:off x="1118300" y="996128"/>
          <a:ext cx="10306775" cy="1742040"/>
        </p:xfrm>
        <a:graphic>
          <a:graphicData uri="http://schemas.openxmlformats.org/drawingml/2006/table">
            <a:tbl>
              <a:tblPr firstRow="1" bandRow="1">
                <a:noFill/>
              </a:tblPr>
              <a:tblGrid>
                <a:gridCol w="751825">
                  <a:extLst>
                    <a:ext uri="{9D8B030D-6E8A-4147-A177-3AD203B41FA5}">
                      <a16:colId xmlns:a16="http://schemas.microsoft.com/office/drawing/2014/main" val="20000"/>
                    </a:ext>
                  </a:extLst>
                </a:gridCol>
                <a:gridCol w="1947575">
                  <a:extLst>
                    <a:ext uri="{9D8B030D-6E8A-4147-A177-3AD203B41FA5}">
                      <a16:colId xmlns:a16="http://schemas.microsoft.com/office/drawing/2014/main" val="20001"/>
                    </a:ext>
                  </a:extLst>
                </a:gridCol>
                <a:gridCol w="1683025">
                  <a:extLst>
                    <a:ext uri="{9D8B030D-6E8A-4147-A177-3AD203B41FA5}">
                      <a16:colId xmlns:a16="http://schemas.microsoft.com/office/drawing/2014/main" val="20002"/>
                    </a:ext>
                  </a:extLst>
                </a:gridCol>
                <a:gridCol w="2657175">
                  <a:extLst>
                    <a:ext uri="{9D8B030D-6E8A-4147-A177-3AD203B41FA5}">
                      <a16:colId xmlns:a16="http://schemas.microsoft.com/office/drawing/2014/main" val="20003"/>
                    </a:ext>
                  </a:extLst>
                </a:gridCol>
                <a:gridCol w="2075375">
                  <a:extLst>
                    <a:ext uri="{9D8B030D-6E8A-4147-A177-3AD203B41FA5}">
                      <a16:colId xmlns:a16="http://schemas.microsoft.com/office/drawing/2014/main" val="20004"/>
                    </a:ext>
                  </a:extLst>
                </a:gridCol>
                <a:gridCol w="1191800">
                  <a:extLst>
                    <a:ext uri="{9D8B030D-6E8A-4147-A177-3AD203B41FA5}">
                      <a16:colId xmlns:a16="http://schemas.microsoft.com/office/drawing/2014/main" val="20005"/>
                    </a:ext>
                  </a:extLst>
                </a:gridCol>
              </a:tblGrid>
              <a:tr h="705700">
                <a:tc>
                  <a:txBody>
                    <a:bodyPr/>
                    <a:lstStyle/>
                    <a:p>
                      <a:pPr marL="0" marR="0" lvl="0" indent="0" algn="ctr" rtl="0">
                        <a:lnSpc>
                          <a:spcPct val="100000"/>
                        </a:lnSpc>
                        <a:spcBef>
                          <a:spcPts val="0"/>
                        </a:spcBef>
                        <a:spcAft>
                          <a:spcPts val="0"/>
                        </a:spcAft>
                        <a:buNone/>
                      </a:pPr>
                      <a:r>
                        <a:rPr lang="en-IN" sz="1400" b="1" u="none" strike="noStrike" cap="none"/>
                        <a:t>S N</a:t>
                      </a:r>
                      <a:endParaRPr/>
                    </a:p>
                  </a:txBody>
                  <a:tcPr marL="91450" marR="91450" marT="45725" marB="45725"/>
                </a:tc>
                <a:tc>
                  <a:txBody>
                    <a:bodyPr/>
                    <a:lstStyle/>
                    <a:p>
                      <a:pPr marL="0" marR="0" lvl="0" indent="0" algn="ctr" rtl="0">
                        <a:lnSpc>
                          <a:spcPct val="100000"/>
                        </a:lnSpc>
                        <a:spcBef>
                          <a:spcPts val="0"/>
                        </a:spcBef>
                        <a:spcAft>
                          <a:spcPts val="0"/>
                        </a:spcAft>
                        <a:buNone/>
                      </a:pPr>
                      <a:r>
                        <a:rPr lang="en-IN" sz="1400" b="1" u="none" strike="noStrike" cap="none"/>
                        <a:t>Error Flag</a:t>
                      </a:r>
                      <a:endParaRPr/>
                    </a:p>
                  </a:txBody>
                  <a:tcPr marL="91450" marR="91450" marT="45725" marB="45725"/>
                </a:tc>
                <a:tc>
                  <a:txBody>
                    <a:bodyPr/>
                    <a:lstStyle/>
                    <a:p>
                      <a:pPr marL="0" marR="0" lvl="0" indent="0" algn="ctr" rtl="0">
                        <a:lnSpc>
                          <a:spcPct val="100000"/>
                        </a:lnSpc>
                        <a:spcBef>
                          <a:spcPts val="0"/>
                        </a:spcBef>
                        <a:spcAft>
                          <a:spcPts val="0"/>
                        </a:spcAft>
                        <a:buNone/>
                      </a:pPr>
                      <a:r>
                        <a:rPr lang="en-IN" sz="1400" b="1" u="none" strike="noStrike" cap="none"/>
                        <a:t>Bit Name</a:t>
                      </a:r>
                      <a:endParaRPr/>
                    </a:p>
                  </a:txBody>
                  <a:tcPr marL="91450" marR="91450" marT="45725" marB="45725"/>
                </a:tc>
                <a:tc>
                  <a:txBody>
                    <a:bodyPr/>
                    <a:lstStyle/>
                    <a:p>
                      <a:pPr marL="0" marR="0" lvl="0" indent="0" algn="ctr" rtl="0">
                        <a:lnSpc>
                          <a:spcPct val="100000"/>
                        </a:lnSpc>
                        <a:spcBef>
                          <a:spcPts val="0"/>
                        </a:spcBef>
                        <a:spcAft>
                          <a:spcPts val="0"/>
                        </a:spcAft>
                        <a:buNone/>
                      </a:pPr>
                      <a:r>
                        <a:rPr lang="en-IN" sz="1400" b="1" u="none" strike="noStrike" cap="none"/>
                        <a:t>Error Description</a:t>
                      </a:r>
                      <a:endParaRPr/>
                    </a:p>
                  </a:txBody>
                  <a:tcPr marL="91450" marR="91450" marT="45725" marB="45725"/>
                </a:tc>
                <a:tc>
                  <a:txBody>
                    <a:bodyPr/>
                    <a:lstStyle/>
                    <a:p>
                      <a:pPr marL="0" marR="0" lvl="0" indent="0" algn="ctr" rtl="0">
                        <a:lnSpc>
                          <a:spcPct val="100000"/>
                        </a:lnSpc>
                        <a:spcBef>
                          <a:spcPts val="0"/>
                        </a:spcBef>
                        <a:spcAft>
                          <a:spcPts val="0"/>
                        </a:spcAft>
                        <a:buNone/>
                      </a:pPr>
                      <a:r>
                        <a:rPr lang="en-IN" sz="1400" b="1" u="none" strike="noStrike" cap="none"/>
                        <a:t>Reference Link for Resolution</a:t>
                      </a:r>
                      <a:endParaRPr/>
                    </a:p>
                  </a:txBody>
                  <a:tcPr marL="91450" marR="91450" marT="45725" marB="45725"/>
                </a:tc>
                <a:tc>
                  <a:txBody>
                    <a:bodyPr/>
                    <a:lstStyle/>
                    <a:p>
                      <a:pPr marL="0" marR="0" lvl="0" indent="0" algn="ctr" rtl="0">
                        <a:lnSpc>
                          <a:spcPct val="100000"/>
                        </a:lnSpc>
                        <a:spcBef>
                          <a:spcPts val="0"/>
                        </a:spcBef>
                        <a:spcAft>
                          <a:spcPts val="0"/>
                        </a:spcAft>
                        <a:buNone/>
                      </a:pPr>
                      <a:r>
                        <a:rPr lang="en-IN" sz="1400" b="1" u="none" strike="noStrike" cap="none"/>
                        <a:t>Remarks</a:t>
                      </a:r>
                      <a:endParaRPr/>
                    </a:p>
                  </a:txBody>
                  <a:tcPr marL="91450" marR="91450" marT="45725" marB="45725"/>
                </a:tc>
                <a:extLst>
                  <a:ext uri="{0D108BD9-81ED-4DB2-BD59-A6C34878D82A}">
                    <a16:rowId xmlns:a16="http://schemas.microsoft.com/office/drawing/2014/main" val="10000"/>
                  </a:ext>
                </a:extLst>
              </a:tr>
              <a:tr h="505050">
                <a:tc>
                  <a:txBody>
                    <a:bodyPr/>
                    <a:lstStyle/>
                    <a:p>
                      <a:pPr marL="0" marR="0" lvl="0" indent="0" algn="ctr" rtl="0">
                        <a:lnSpc>
                          <a:spcPct val="100000"/>
                        </a:lnSpc>
                        <a:spcBef>
                          <a:spcPts val="0"/>
                        </a:spcBef>
                        <a:spcAft>
                          <a:spcPts val="0"/>
                        </a:spcAft>
                        <a:buNone/>
                      </a:pPr>
                      <a:r>
                        <a:rPr lang="en-IN" sz="1400" b="1" u="none" strike="noStrike" cap="none"/>
                        <a:t>1.</a:t>
                      </a:r>
                      <a:endParaRPr/>
                    </a:p>
                  </a:txBody>
                  <a:tcPr marL="91450" marR="91450" marT="45725" marB="45725"/>
                </a:tc>
                <a:tc>
                  <a:txBody>
                    <a:bodyPr/>
                    <a:lstStyle/>
                    <a:p>
                      <a:pPr marL="0" marR="0" lvl="0" indent="0" algn="l" rtl="0">
                        <a:lnSpc>
                          <a:spcPct val="100000"/>
                        </a:lnSpc>
                        <a:spcBef>
                          <a:spcPts val="0"/>
                        </a:spcBef>
                        <a:spcAft>
                          <a:spcPts val="0"/>
                        </a:spcAft>
                        <a:buNone/>
                      </a:pPr>
                      <a:r>
                        <a:rPr lang="en-IN" sz="1400" b="0" i="0" u="none" strike="noStrike" cap="none">
                          <a:solidFill>
                            <a:srgbClr val="000000"/>
                          </a:solidFill>
                          <a:latin typeface="Arial"/>
                          <a:ea typeface="Arial"/>
                          <a:cs typeface="Arial"/>
                          <a:sym typeface="Arial"/>
                        </a:rPr>
                        <a:t>NA</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IN" sz="1400" b="0" i="0" u="none" strike="noStrike" cap="none">
                          <a:solidFill>
                            <a:srgbClr val="000000"/>
                          </a:solidFill>
                          <a:latin typeface="Arial"/>
                          <a:ea typeface="Arial"/>
                          <a:cs typeface="Arial"/>
                          <a:sym typeface="Arial"/>
                        </a:rPr>
                        <a:t>NA</a:t>
                      </a:r>
                      <a:endParaRPr sz="1400" u="none" strike="noStrike" cap="none"/>
                    </a:p>
                    <a:p>
                      <a:pPr marL="0" marR="0" lvl="0" indent="0" algn="l" rtl="0">
                        <a:lnSpc>
                          <a:spcPct val="100000"/>
                        </a:lnSpc>
                        <a:spcBef>
                          <a:spcPts val="0"/>
                        </a:spcBef>
                        <a:spcAft>
                          <a:spcPts val="0"/>
                        </a:spcAft>
                        <a:buNone/>
                      </a:pPr>
                      <a:endParaRPr sz="1400" u="none" strike="noStrike" cap="none"/>
                    </a:p>
                  </a:txBody>
                  <a:tcPr marL="91450" marR="91450" marT="45725" marB="45725"/>
                </a:tc>
                <a:tc>
                  <a:txBody>
                    <a:bodyPr/>
                    <a:lstStyle/>
                    <a:p>
                      <a:pPr marL="0" marR="0" lvl="0" indent="0" algn="l" rtl="0">
                        <a:lnSpc>
                          <a:spcPct val="100000"/>
                        </a:lnSpc>
                        <a:spcBef>
                          <a:spcPts val="0"/>
                        </a:spcBef>
                        <a:spcAft>
                          <a:spcPts val="0"/>
                        </a:spcAft>
                        <a:buNone/>
                      </a:pPr>
                      <a:r>
                        <a:rPr lang="en-IN" sz="1400" b="0" i="0" u="none" strike="noStrike" cap="none">
                          <a:solidFill>
                            <a:srgbClr val="000000"/>
                          </a:solidFill>
                          <a:latin typeface="Arial"/>
                          <a:ea typeface="Arial"/>
                          <a:cs typeface="Arial"/>
                          <a:sym typeface="Arial"/>
                        </a:rPr>
                        <a:t>Enable to Login into Ranger</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None/>
                      </a:pPr>
                      <a:endParaRPr sz="1400" u="none" strike="noStrike" cap="none"/>
                    </a:p>
                  </a:txBody>
                  <a:tcPr marL="91450" marR="91450" marT="45725" marB="45725"/>
                </a:tc>
                <a:tc>
                  <a:txBody>
                    <a:bodyPr/>
                    <a:lstStyle/>
                    <a:p>
                      <a:pPr marL="0" marR="0" lvl="0" indent="0" algn="l" rtl="0">
                        <a:lnSpc>
                          <a:spcPct val="100000"/>
                        </a:lnSpc>
                        <a:spcBef>
                          <a:spcPts val="0"/>
                        </a:spcBef>
                        <a:spcAft>
                          <a:spcPts val="0"/>
                        </a:spcAft>
                        <a:buNone/>
                      </a:pPr>
                      <a:endParaRPr sz="1400" u="none" strike="noStrike" cap="none"/>
                    </a:p>
                  </a:txBody>
                  <a:tcPr marL="91450" marR="91450" marT="45725" marB="45725"/>
                </a:tc>
                <a:extLst>
                  <a:ext uri="{0D108BD9-81ED-4DB2-BD59-A6C34878D82A}">
                    <a16:rowId xmlns:a16="http://schemas.microsoft.com/office/drawing/2014/main" val="10001"/>
                  </a:ext>
                </a:extLst>
              </a:tr>
              <a:tr h="505050">
                <a:tc>
                  <a:txBody>
                    <a:bodyPr/>
                    <a:lstStyle/>
                    <a:p>
                      <a:pPr marL="0" marR="0" lvl="0" indent="0" algn="ctr" rtl="0">
                        <a:lnSpc>
                          <a:spcPct val="100000"/>
                        </a:lnSpc>
                        <a:spcBef>
                          <a:spcPts val="0"/>
                        </a:spcBef>
                        <a:spcAft>
                          <a:spcPts val="0"/>
                        </a:spcAft>
                        <a:buNone/>
                      </a:pPr>
                      <a:r>
                        <a:rPr lang="en-IN" sz="1400" b="1" u="none" strike="noStrike" cap="none"/>
                        <a:t>2.</a:t>
                      </a:r>
                      <a:endParaRPr/>
                    </a:p>
                  </a:txBody>
                  <a:tcPr marL="91450" marR="91450" marT="45725" marB="45725"/>
                </a:tc>
                <a:tc>
                  <a:txBody>
                    <a:bodyPr/>
                    <a:lstStyle/>
                    <a:p>
                      <a:pPr marL="0" marR="0" lvl="0" indent="0" algn="l" rtl="0">
                        <a:lnSpc>
                          <a:spcPct val="100000"/>
                        </a:lnSpc>
                        <a:spcBef>
                          <a:spcPts val="0"/>
                        </a:spcBef>
                        <a:spcAft>
                          <a:spcPts val="0"/>
                        </a:spcAft>
                        <a:buNone/>
                      </a:pPr>
                      <a:r>
                        <a:rPr lang="en-IN" sz="1400" b="0" i="0" u="none" strike="noStrike" cap="none">
                          <a:solidFill>
                            <a:srgbClr val="000000"/>
                          </a:solidFill>
                          <a:latin typeface="Arial"/>
                          <a:ea typeface="Arial"/>
                          <a:cs typeface="Arial"/>
                          <a:sym typeface="Arial"/>
                        </a:rPr>
                        <a:t>NA</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IN" sz="1400" b="0" i="0" u="none" strike="noStrike" cap="none">
                          <a:solidFill>
                            <a:srgbClr val="000000"/>
                          </a:solidFill>
                          <a:latin typeface="Arial"/>
                          <a:ea typeface="Arial"/>
                          <a:cs typeface="Arial"/>
                          <a:sym typeface="Arial"/>
                        </a:rPr>
                        <a:t>NA</a:t>
                      </a:r>
                      <a:endParaRPr sz="1400" u="none" strike="noStrike" cap="none"/>
                    </a:p>
                    <a:p>
                      <a:pPr marL="0" marR="0" lvl="0" indent="0" algn="l" rtl="0">
                        <a:lnSpc>
                          <a:spcPct val="100000"/>
                        </a:lnSpc>
                        <a:spcBef>
                          <a:spcPts val="0"/>
                        </a:spcBef>
                        <a:spcAft>
                          <a:spcPts val="0"/>
                        </a:spcAft>
                        <a:buNone/>
                      </a:pPr>
                      <a:endParaRPr sz="1400" u="none" strike="noStrike" cap="none"/>
                    </a:p>
                  </a:txBody>
                  <a:tcPr marL="91450" marR="91450" marT="45725" marB="45725"/>
                </a:tc>
                <a:tc>
                  <a:txBody>
                    <a:bodyPr/>
                    <a:lstStyle/>
                    <a:p>
                      <a:pPr marL="0" marR="0" lvl="0" indent="0" algn="l" rtl="0">
                        <a:lnSpc>
                          <a:spcPct val="100000"/>
                        </a:lnSpc>
                        <a:spcBef>
                          <a:spcPts val="0"/>
                        </a:spcBef>
                        <a:spcAft>
                          <a:spcPts val="0"/>
                        </a:spcAft>
                        <a:buNone/>
                      </a:pPr>
                      <a:r>
                        <a:rPr lang="en-IN" sz="1400" b="0" i="0" u="none" strike="noStrike" cap="none">
                          <a:solidFill>
                            <a:srgbClr val="000000"/>
                          </a:solidFill>
                          <a:latin typeface="Arial"/>
                          <a:ea typeface="Arial"/>
                          <a:cs typeface="Arial"/>
                          <a:sym typeface="Arial"/>
                        </a:rPr>
                        <a:t>Bot is not Powering Up.</a:t>
                      </a:r>
                      <a:endParaRPr sz="1400" u="none" strike="noStrike" cap="none">
                        <a:solidFill>
                          <a:schemeClr val="dk1"/>
                        </a:solidFill>
                        <a:latin typeface="Arial"/>
                        <a:ea typeface="Arial"/>
                        <a:cs typeface="Arial"/>
                        <a:sym typeface="Arial"/>
                      </a:endParaRPr>
                    </a:p>
                  </a:txBody>
                  <a:tcPr marL="91450" marR="91450" marT="45725" marB="45725"/>
                </a:tc>
                <a:tc>
                  <a:txBody>
                    <a:bodyPr/>
                    <a:lstStyle/>
                    <a:p>
                      <a:pPr marL="0" marR="0" lvl="0" indent="0" algn="l" rtl="0">
                        <a:lnSpc>
                          <a:spcPct val="100000"/>
                        </a:lnSpc>
                        <a:spcBef>
                          <a:spcPts val="0"/>
                        </a:spcBef>
                        <a:spcAft>
                          <a:spcPts val="0"/>
                        </a:spcAft>
                        <a:buNone/>
                      </a:pPr>
                      <a:endParaRPr sz="1400" u="none" strike="noStrike" cap="none"/>
                    </a:p>
                  </a:txBody>
                  <a:tcPr marL="91450" marR="91450" marT="45725" marB="45725"/>
                </a:tc>
                <a:tc>
                  <a:txBody>
                    <a:bodyPr/>
                    <a:lstStyle/>
                    <a:p>
                      <a:pPr marL="0" marR="0" lvl="0" indent="0" algn="l" rtl="0">
                        <a:lnSpc>
                          <a:spcPct val="100000"/>
                        </a:lnSpc>
                        <a:spcBef>
                          <a:spcPts val="0"/>
                        </a:spcBef>
                        <a:spcAft>
                          <a:spcPts val="0"/>
                        </a:spcAft>
                        <a:buNone/>
                      </a:pPr>
                      <a:endParaRPr sz="1400" u="none" strike="noStrike" cap="none"/>
                    </a:p>
                  </a:txBody>
                  <a:tcPr marL="91450" marR="91450" marT="45725" marB="45725"/>
                </a:tc>
                <a:extLst>
                  <a:ext uri="{0D108BD9-81ED-4DB2-BD59-A6C34878D82A}">
                    <a16:rowId xmlns:a16="http://schemas.microsoft.com/office/drawing/2014/main" val="10002"/>
                  </a:ext>
                </a:extLst>
              </a:tr>
            </a:tbl>
          </a:graphicData>
        </a:graphic>
      </p:graphicFrame>
      <p:sp>
        <p:nvSpPr>
          <p:cNvPr id="166" name="Google Shape;166;p2">
            <a:hlinkClick r:id="rId3" action="ppaction://hlinksldjump"/>
          </p:cNvPr>
          <p:cNvSpPr/>
          <p:nvPr/>
        </p:nvSpPr>
        <p:spPr>
          <a:xfrm>
            <a:off x="8826467" y="1793064"/>
            <a:ext cx="950733" cy="289062"/>
          </a:xfrm>
          <a:prstGeom prst="bevel">
            <a:avLst>
              <a:gd name="adj" fmla="val 12500"/>
            </a:avLst>
          </a:prstGeom>
          <a:solidFill>
            <a:srgbClr val="E7E6E6"/>
          </a:solidFill>
          <a:ln w="9525" cap="flat" cmpd="sng">
            <a:solidFill>
              <a:srgbClr val="44546A"/>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IN" sz="1400" b="0" i="0" u="none" strike="noStrike" cap="none">
                <a:solidFill>
                  <a:srgbClr val="000000"/>
                </a:solidFill>
                <a:latin typeface="Quicksand Light"/>
                <a:ea typeface="Quicksand Light"/>
                <a:cs typeface="Quicksand Light"/>
                <a:sym typeface="Quicksand Light"/>
              </a:rPr>
              <a:t>Click</a:t>
            </a:r>
            <a:endParaRPr sz="1400" b="0" i="0" u="none" strike="noStrike" cap="none">
              <a:solidFill>
                <a:srgbClr val="000000"/>
              </a:solidFill>
              <a:latin typeface="Quicksand Light"/>
              <a:ea typeface="Quicksand Light"/>
              <a:cs typeface="Quicksand Light"/>
              <a:sym typeface="Quicksand Light"/>
            </a:endParaRPr>
          </a:p>
        </p:txBody>
      </p:sp>
      <p:sp>
        <p:nvSpPr>
          <p:cNvPr id="167" name="Google Shape;167;p2">
            <a:hlinkClick r:id="rId4" action="ppaction://hlinksldjump"/>
          </p:cNvPr>
          <p:cNvSpPr/>
          <p:nvPr/>
        </p:nvSpPr>
        <p:spPr>
          <a:xfrm>
            <a:off x="8826467" y="2313837"/>
            <a:ext cx="950733" cy="289062"/>
          </a:xfrm>
          <a:prstGeom prst="bevel">
            <a:avLst>
              <a:gd name="adj" fmla="val 12500"/>
            </a:avLst>
          </a:prstGeom>
          <a:solidFill>
            <a:srgbClr val="E7E6E6"/>
          </a:solidFill>
          <a:ln w="9525" cap="flat" cmpd="sng">
            <a:solidFill>
              <a:srgbClr val="44546A"/>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IN" sz="1400" b="0" i="0" u="none" strike="noStrike" cap="none">
                <a:solidFill>
                  <a:srgbClr val="000000"/>
                </a:solidFill>
                <a:latin typeface="Quicksand Light"/>
                <a:ea typeface="Quicksand Light"/>
                <a:cs typeface="Quicksand Light"/>
                <a:sym typeface="Quicksand Light"/>
              </a:rPr>
              <a:t>Click</a:t>
            </a:r>
            <a:endParaRPr sz="1400" b="0" i="0" u="none" strike="noStrike" cap="none">
              <a:solidFill>
                <a:srgbClr val="000000"/>
              </a:solidFill>
              <a:latin typeface="Quicksand Light"/>
              <a:ea typeface="Quicksand Light"/>
              <a:cs typeface="Quicksand Light"/>
              <a:sym typeface="Quicksand Light"/>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Google Shape;69;p3"/>
          <p:cNvSpPr txBox="1"/>
          <p:nvPr/>
        </p:nvSpPr>
        <p:spPr>
          <a:xfrm>
            <a:off x="119064" y="1132855"/>
            <a:ext cx="7210500" cy="1815841"/>
          </a:xfrm>
          <a:prstGeom prst="rect">
            <a:avLst/>
          </a:prstGeom>
          <a:noFill/>
          <a:ln>
            <a:noFill/>
          </a:ln>
        </p:spPr>
        <p:txBody>
          <a:bodyPr spcFirstLastPara="1" wrap="square" lIns="91425" tIns="45700" rIns="91425" bIns="45700" anchor="t" anchorCtr="0">
            <a:spAutoFit/>
          </a:bodyPr>
          <a:lstStyle/>
          <a:p>
            <a:pPr marL="342900" marR="0" lvl="0" indent="-254000" algn="l" rtl="0">
              <a:lnSpc>
                <a:spcPct val="100000"/>
              </a:lnSpc>
              <a:spcBef>
                <a:spcPts val="0"/>
              </a:spcBef>
              <a:spcAft>
                <a:spcPts val="0"/>
              </a:spcAft>
              <a:buClr>
                <a:srgbClr val="000000"/>
              </a:buClr>
              <a:buSzPts val="1400"/>
              <a:buFont typeface="Arial"/>
              <a:buNone/>
            </a:pPr>
            <a:endParaRPr sz="1400" b="1" i="0" u="none" strike="noStrike" cap="none">
              <a:solidFill>
                <a:srgbClr val="000000"/>
              </a:solidFill>
              <a:latin typeface="Arial"/>
              <a:ea typeface="Arial"/>
              <a:cs typeface="Arial"/>
              <a:sym typeface="Arial"/>
            </a:endParaRPr>
          </a:p>
          <a:p>
            <a:pPr marL="342900" marR="0" lvl="0" indent="-254000" algn="l" rtl="0">
              <a:lnSpc>
                <a:spcPct val="100000"/>
              </a:lnSpc>
              <a:spcBef>
                <a:spcPts val="0"/>
              </a:spcBef>
              <a:spcAft>
                <a:spcPts val="0"/>
              </a:spcAft>
              <a:buClr>
                <a:srgbClr val="000000"/>
              </a:buClr>
              <a:buSzPts val="1400"/>
              <a:buFont typeface="Arial"/>
              <a:buNone/>
            </a:pPr>
            <a:endParaRPr sz="14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graphicFrame>
        <p:nvGraphicFramePr>
          <p:cNvPr id="70" name="Google Shape;70;p3"/>
          <p:cNvGraphicFramePr/>
          <p:nvPr/>
        </p:nvGraphicFramePr>
        <p:xfrm>
          <a:off x="228600" y="1844160"/>
          <a:ext cx="9741350" cy="1188630"/>
        </p:xfrm>
        <a:graphic>
          <a:graphicData uri="http://schemas.openxmlformats.org/drawingml/2006/table">
            <a:tbl>
              <a:tblPr>
                <a:noFill/>
              </a:tblPr>
              <a:tblGrid>
                <a:gridCol w="862325">
                  <a:extLst>
                    <a:ext uri="{9D8B030D-6E8A-4147-A177-3AD203B41FA5}">
                      <a16:colId xmlns:a16="http://schemas.microsoft.com/office/drawing/2014/main" val="20000"/>
                    </a:ext>
                  </a:extLst>
                </a:gridCol>
                <a:gridCol w="3705225">
                  <a:extLst>
                    <a:ext uri="{9D8B030D-6E8A-4147-A177-3AD203B41FA5}">
                      <a16:colId xmlns:a16="http://schemas.microsoft.com/office/drawing/2014/main" val="20001"/>
                    </a:ext>
                  </a:extLst>
                </a:gridCol>
                <a:gridCol w="2217450">
                  <a:extLst>
                    <a:ext uri="{9D8B030D-6E8A-4147-A177-3AD203B41FA5}">
                      <a16:colId xmlns:a16="http://schemas.microsoft.com/office/drawing/2014/main" val="20002"/>
                    </a:ext>
                  </a:extLst>
                </a:gridCol>
                <a:gridCol w="2956350">
                  <a:extLst>
                    <a:ext uri="{9D8B030D-6E8A-4147-A177-3AD203B41FA5}">
                      <a16:colId xmlns:a16="http://schemas.microsoft.com/office/drawing/2014/main" val="20003"/>
                    </a:ext>
                  </a:extLst>
                </a:gridCol>
              </a:tblGrid>
              <a:tr h="369775">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a:t>S. N.</a:t>
                      </a:r>
                      <a:endParaRPr sz="1400" b="1" u="none" strike="noStrike" cap="none"/>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a:t>Activity Name</a:t>
                      </a:r>
                      <a:endParaRPr sz="1400" b="1" u="none" strike="noStrike" cap="none"/>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a:t>Time Taken</a:t>
                      </a:r>
                      <a:endParaRPr sz="1400" b="1" u="none" strike="noStrike" cap="none"/>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a:t>No. of Man Power Required</a:t>
                      </a:r>
                      <a:endParaRPr sz="1400" b="1" u="none" strike="noStrike" cap="none"/>
                    </a:p>
                  </a:txBody>
                  <a:tcPr marL="91425" marR="91425" marT="91425" marB="91425"/>
                </a:tc>
                <a:extLst>
                  <a:ext uri="{0D108BD9-81ED-4DB2-BD59-A6C34878D82A}">
                    <a16:rowId xmlns:a16="http://schemas.microsoft.com/office/drawing/2014/main" val="10000"/>
                  </a:ext>
                </a:extLst>
              </a:tr>
              <a:tr h="369775">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a:t>1.</a:t>
                      </a:r>
                      <a:endParaRPr sz="1400" b="1" u="none" strike="noStrike" cap="none"/>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Procedure to check Moxa harness</a:t>
                      </a:r>
                      <a:endParaRPr sz="1400" u="none" strike="noStrike" cap="none"/>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07 mins</a:t>
                      </a:r>
                      <a:endParaRPr sz="1400" u="none" strike="noStrike" cap="none"/>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                      01  </a:t>
                      </a:r>
                      <a:endParaRPr sz="1400" u="none" strike="noStrike" cap="none"/>
                    </a:p>
                  </a:txBody>
                  <a:tcPr marL="91425" marR="91425" marT="91425" marB="91425"/>
                </a:tc>
                <a:extLst>
                  <a:ext uri="{0D108BD9-81ED-4DB2-BD59-A6C34878D82A}">
                    <a16:rowId xmlns:a16="http://schemas.microsoft.com/office/drawing/2014/main" val="10001"/>
                  </a:ext>
                </a:extLst>
              </a:tr>
              <a:tr h="369775">
                <a:tc gridSpan="2">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a:t>Total Time Taken</a:t>
                      </a:r>
                      <a:endParaRPr sz="1400" b="1" u="none" strike="noStrike" cap="none"/>
                    </a:p>
                  </a:txBody>
                  <a:tcPr marL="91425" marR="91425" marT="91425" marB="91425"/>
                </a:tc>
                <a:tc hMerge="1">
                  <a:txBody>
                    <a:bodyPr/>
                    <a:lstStyle/>
                    <a:p>
                      <a:endParaRPr lang="en-US"/>
                    </a:p>
                  </a:txBody>
                  <a:tcPr/>
                </a:tc>
                <a:tc gridSpan="2">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07 Mins</a:t>
                      </a:r>
                      <a:endParaRPr sz="1400" u="none" strike="noStrike" cap="none"/>
                    </a:p>
                  </a:txBody>
                  <a:tcPr marL="91425" marR="91425" marT="91425" marB="91425"/>
                </a:tc>
                <a:tc hMerge="1">
                  <a:txBody>
                    <a:bodyPr/>
                    <a:lstStyle/>
                    <a:p>
                      <a:endParaRPr lang="en-US"/>
                    </a:p>
                  </a:txBody>
                  <a:tcPr/>
                </a:tc>
                <a:extLst>
                  <a:ext uri="{0D108BD9-81ED-4DB2-BD59-A6C34878D82A}">
                    <a16:rowId xmlns:a16="http://schemas.microsoft.com/office/drawing/2014/main" val="10002"/>
                  </a:ext>
                </a:extLst>
              </a:tr>
            </a:tbl>
          </a:graphicData>
        </a:graphic>
      </p:graphicFrame>
      <p:sp>
        <p:nvSpPr>
          <p:cNvPr id="71" name="Google Shape;71;p3"/>
          <p:cNvSpPr txBox="1"/>
          <p:nvPr/>
        </p:nvSpPr>
        <p:spPr>
          <a:xfrm>
            <a:off x="119064" y="888999"/>
            <a:ext cx="30000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Arial"/>
                <a:ea typeface="Arial"/>
                <a:cs typeface="Arial"/>
                <a:sym typeface="Arial"/>
              </a:rPr>
              <a:t>Manhour Details:</a:t>
            </a:r>
            <a:endParaRPr sz="1400" b="0" i="0" u="none" strike="noStrike" cap="none">
              <a:solidFill>
                <a:schemeClr val="dk1"/>
              </a:solidFill>
              <a:latin typeface="Arial"/>
              <a:ea typeface="Arial"/>
              <a:cs typeface="Arial"/>
              <a:sym typeface="Arial"/>
            </a:endParaRPr>
          </a:p>
        </p:txBody>
      </p:sp>
      <p:sp>
        <p:nvSpPr>
          <p:cNvPr id="72" name="Google Shape;72;p3"/>
          <p:cNvSpPr txBox="1">
            <a:spLocks noGrp="1"/>
          </p:cNvSpPr>
          <p:nvPr>
            <p:ph type="title"/>
          </p:nvPr>
        </p:nvSpPr>
        <p:spPr>
          <a:xfrm>
            <a:off x="236633" y="0"/>
            <a:ext cx="9383617" cy="381500"/>
          </a:xfrm>
          <a:prstGeom prst="rect">
            <a:avLst/>
          </a:prstGeom>
          <a:noFill/>
          <a:ln>
            <a:noFill/>
          </a:ln>
        </p:spPr>
        <p:txBody>
          <a:bodyPr spcFirstLastPara="1" wrap="square" lIns="0" tIns="12050" rIns="0" bIns="0" anchor="t" anchorCtr="0">
            <a:spAutoFit/>
          </a:bodyPr>
          <a:lstStyle/>
          <a:p>
            <a:pPr marL="12700" lvl="0" indent="0" algn="l" rtl="0">
              <a:lnSpc>
                <a:spcPct val="100000"/>
              </a:lnSpc>
              <a:spcBef>
                <a:spcPts val="0"/>
              </a:spcBef>
              <a:spcAft>
                <a:spcPts val="0"/>
              </a:spcAft>
              <a:buNone/>
            </a:pPr>
            <a:r>
              <a:rPr lang="en-US" sz="2400" b="1" dirty="0"/>
              <a:t>Procedure for Moxa Harness Check</a:t>
            </a:r>
            <a:endParaRPr sz="2400" b="1"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77" name="Google Shape;77;p4"/>
          <p:cNvSpPr txBox="1"/>
          <p:nvPr/>
        </p:nvSpPr>
        <p:spPr>
          <a:xfrm>
            <a:off x="8847835" y="6328965"/>
            <a:ext cx="3108960" cy="513080"/>
          </a:xfrm>
          <a:prstGeom prst="rect">
            <a:avLst/>
          </a:prstGeom>
          <a:noFill/>
          <a:ln>
            <a:noFill/>
          </a:ln>
        </p:spPr>
        <p:txBody>
          <a:bodyPr spcFirstLastPara="1" wrap="square" lIns="0" tIns="0" rIns="0" bIns="0" anchor="t" anchorCtr="0">
            <a:spAutoFit/>
          </a:bodyPr>
          <a:lstStyle/>
          <a:p>
            <a:pPr marL="12700" marR="0" lvl="0" indent="0" algn="l" rtl="0">
              <a:lnSpc>
                <a:spcPct val="102903"/>
              </a:lnSpc>
              <a:spcBef>
                <a:spcPts val="0"/>
              </a:spcBef>
              <a:spcAft>
                <a:spcPts val="0"/>
              </a:spcAft>
              <a:buNone/>
            </a:pPr>
            <a:r>
              <a:rPr lang="en-US" sz="1550">
                <a:solidFill>
                  <a:schemeClr val="dk1"/>
                </a:solidFill>
                <a:latin typeface="Calibri"/>
                <a:ea typeface="Calibri"/>
                <a:cs typeface="Calibri"/>
                <a:sym typeface="Calibri"/>
              </a:rPr>
              <a:t>Prepared by Rishabh – ME Team</a:t>
            </a:r>
            <a:endParaRPr sz="1550">
              <a:solidFill>
                <a:schemeClr val="dk1"/>
              </a:solidFill>
              <a:latin typeface="Calibri"/>
              <a:ea typeface="Calibri"/>
              <a:cs typeface="Calibri"/>
              <a:sym typeface="Calibri"/>
            </a:endParaRPr>
          </a:p>
          <a:p>
            <a:pPr marL="1438910" marR="0" lvl="0" indent="0" algn="l" rtl="0">
              <a:lnSpc>
                <a:spcPct val="100000"/>
              </a:lnSpc>
              <a:spcBef>
                <a:spcPts val="1030"/>
              </a:spcBef>
              <a:spcAft>
                <a:spcPts val="0"/>
              </a:spcAft>
              <a:buNone/>
            </a:pPr>
            <a:r>
              <a:rPr lang="en-US" sz="1050">
                <a:solidFill>
                  <a:srgbClr val="84869C"/>
                </a:solidFill>
                <a:latin typeface="Calibri"/>
                <a:ea typeface="Calibri"/>
                <a:cs typeface="Calibri"/>
                <a:sym typeface="Calibri"/>
              </a:rPr>
              <a:t>Copyright © 2019 GreyOrange</a:t>
            </a:r>
            <a:endParaRPr sz="1050">
              <a:solidFill>
                <a:schemeClr val="dk1"/>
              </a:solidFill>
              <a:latin typeface="Calibri"/>
              <a:ea typeface="Calibri"/>
              <a:cs typeface="Calibri"/>
              <a:sym typeface="Calibri"/>
            </a:endParaRPr>
          </a:p>
        </p:txBody>
      </p:sp>
      <p:sp>
        <p:nvSpPr>
          <p:cNvPr id="78" name="Google Shape;78;p4"/>
          <p:cNvSpPr txBox="1"/>
          <p:nvPr/>
        </p:nvSpPr>
        <p:spPr>
          <a:xfrm>
            <a:off x="364337" y="1026413"/>
            <a:ext cx="10050900" cy="3361200"/>
          </a:xfrm>
          <a:prstGeom prst="rect">
            <a:avLst/>
          </a:prstGeom>
          <a:noFill/>
          <a:ln>
            <a:noFill/>
          </a:ln>
        </p:spPr>
        <p:txBody>
          <a:bodyPr spcFirstLastPara="1" wrap="square" lIns="0" tIns="13325" rIns="0" bIns="0" anchor="t" anchorCtr="0">
            <a:spAutoFit/>
          </a:bodyPr>
          <a:lstStyle/>
          <a:p>
            <a:pPr marL="12700" marR="0" lvl="0" indent="0" algn="l" rtl="0">
              <a:lnSpc>
                <a:spcPct val="100000"/>
              </a:lnSpc>
              <a:spcBef>
                <a:spcPts val="0"/>
              </a:spcBef>
              <a:spcAft>
                <a:spcPts val="0"/>
              </a:spcAft>
              <a:buNone/>
            </a:pPr>
            <a:r>
              <a:rPr lang="en-US" sz="2000" b="1">
                <a:solidFill>
                  <a:schemeClr val="dk1"/>
                </a:solidFill>
                <a:latin typeface="Calibri"/>
                <a:ea typeface="Calibri"/>
                <a:cs typeface="Calibri"/>
                <a:sym typeface="Calibri"/>
              </a:rPr>
              <a:t>Safety Precaution:</a:t>
            </a:r>
            <a:endParaRPr sz="2000">
              <a:solidFill>
                <a:schemeClr val="dk1"/>
              </a:solidFill>
              <a:latin typeface="Calibri"/>
              <a:ea typeface="Calibri"/>
              <a:cs typeface="Calibri"/>
              <a:sym typeface="Calibri"/>
            </a:endParaRPr>
          </a:p>
          <a:p>
            <a:pPr marL="0" marR="0" lvl="0" indent="0" algn="l" rtl="0">
              <a:lnSpc>
                <a:spcPct val="100000"/>
              </a:lnSpc>
              <a:spcBef>
                <a:spcPts val="30"/>
              </a:spcBef>
              <a:spcAft>
                <a:spcPts val="0"/>
              </a:spcAft>
              <a:buNone/>
            </a:pPr>
            <a:endParaRPr sz="1750">
              <a:solidFill>
                <a:schemeClr val="dk1"/>
              </a:solidFill>
              <a:latin typeface="Calibri"/>
              <a:ea typeface="Calibri"/>
              <a:cs typeface="Calibri"/>
              <a:sym typeface="Calibri"/>
            </a:endParaRPr>
          </a:p>
          <a:p>
            <a:pPr marL="355600" marR="0" lvl="0" indent="-342900" algn="l" rtl="0">
              <a:lnSpc>
                <a:spcPct val="100000"/>
              </a:lnSpc>
              <a:spcBef>
                <a:spcPts val="0"/>
              </a:spcBef>
              <a:spcAft>
                <a:spcPts val="0"/>
              </a:spcAft>
              <a:buClr>
                <a:schemeClr val="dk1"/>
              </a:buClr>
              <a:buSzPts val="1800"/>
              <a:buFont typeface="Calibri"/>
              <a:buAutoNum type="arabicPeriod"/>
            </a:pPr>
            <a:r>
              <a:rPr lang="en-US" sz="1800">
                <a:solidFill>
                  <a:schemeClr val="dk1"/>
                </a:solidFill>
                <a:latin typeface="Calibri"/>
                <a:ea typeface="Calibri"/>
                <a:cs typeface="Calibri"/>
                <a:sym typeface="Calibri"/>
              </a:rPr>
              <a:t>Turn- OFF the Ranger before starting activity.</a:t>
            </a:r>
            <a:endParaRPr/>
          </a:p>
          <a:p>
            <a:pPr marL="355600" marR="0" lvl="0" indent="-228600" algn="l" rtl="0">
              <a:lnSpc>
                <a:spcPct val="100000"/>
              </a:lnSpc>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a:p>
            <a:pPr marL="355600" marR="0" lvl="0" indent="-342900" algn="l" rtl="0">
              <a:spcBef>
                <a:spcPts val="0"/>
              </a:spcBef>
              <a:spcAft>
                <a:spcPts val="0"/>
              </a:spcAft>
              <a:buClr>
                <a:schemeClr val="dk1"/>
              </a:buClr>
              <a:buSzPts val="1800"/>
              <a:buFont typeface="Calibri"/>
              <a:buAutoNum type="arabicPeriod"/>
            </a:pPr>
            <a:r>
              <a:rPr lang="en-US" sz="1800">
                <a:solidFill>
                  <a:schemeClr val="dk1"/>
                </a:solidFill>
                <a:latin typeface="Calibri"/>
                <a:ea typeface="Calibri"/>
                <a:cs typeface="Calibri"/>
                <a:sym typeface="Calibri"/>
              </a:rPr>
              <a:t>Use ESD gloves at all times while performing maintenance work.</a:t>
            </a:r>
            <a:endParaRPr sz="1800">
              <a:solidFill>
                <a:schemeClr val="dk1"/>
              </a:solidFill>
              <a:latin typeface="Calibri"/>
              <a:ea typeface="Calibri"/>
              <a:cs typeface="Calibri"/>
              <a:sym typeface="Calibri"/>
            </a:endParaRPr>
          </a:p>
          <a:p>
            <a:pPr marL="355600" marR="0" lvl="0" indent="-231775" algn="l" rtl="0">
              <a:lnSpc>
                <a:spcPct val="100000"/>
              </a:lnSpc>
              <a:spcBef>
                <a:spcPts val="0"/>
              </a:spcBef>
              <a:spcAft>
                <a:spcPts val="0"/>
              </a:spcAft>
              <a:buClr>
                <a:schemeClr val="dk1"/>
              </a:buClr>
              <a:buSzPts val="1750"/>
              <a:buFont typeface="Calibri"/>
              <a:buNone/>
            </a:pPr>
            <a:endParaRPr sz="1750">
              <a:solidFill>
                <a:schemeClr val="dk1"/>
              </a:solidFill>
              <a:latin typeface="Calibri"/>
              <a:ea typeface="Calibri"/>
              <a:cs typeface="Calibri"/>
              <a:sym typeface="Calibri"/>
            </a:endParaRPr>
          </a:p>
          <a:p>
            <a:pPr marL="355600" marR="0" lvl="0" indent="-342900" algn="l" rtl="0">
              <a:lnSpc>
                <a:spcPct val="100000"/>
              </a:lnSpc>
              <a:spcBef>
                <a:spcPts val="5"/>
              </a:spcBef>
              <a:spcAft>
                <a:spcPts val="0"/>
              </a:spcAft>
              <a:buClr>
                <a:schemeClr val="dk1"/>
              </a:buClr>
              <a:buSzPts val="1800"/>
              <a:buFont typeface="Calibri"/>
              <a:buAutoNum type="arabicPeriod"/>
            </a:pPr>
            <a:r>
              <a:rPr lang="en-US" sz="1800">
                <a:solidFill>
                  <a:schemeClr val="dk1"/>
                </a:solidFill>
                <a:latin typeface="Calibri"/>
                <a:ea typeface="Calibri"/>
                <a:cs typeface="Calibri"/>
                <a:sym typeface="Calibri"/>
              </a:rPr>
              <a:t>Activity should be performed away from Moisture &amp; dust area.</a:t>
            </a:r>
            <a:endParaRPr sz="1800">
              <a:solidFill>
                <a:schemeClr val="dk1"/>
              </a:solidFill>
              <a:latin typeface="Calibri"/>
              <a:ea typeface="Calibri"/>
              <a:cs typeface="Calibri"/>
              <a:sym typeface="Calibri"/>
            </a:endParaRPr>
          </a:p>
          <a:p>
            <a:pPr marL="355600" marR="0" lvl="0" indent="-228600" algn="l" rtl="0">
              <a:lnSpc>
                <a:spcPct val="100000"/>
              </a:lnSpc>
              <a:spcBef>
                <a:spcPts val="5"/>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a:p>
            <a:pPr marL="355600" marR="0" lvl="0" indent="-342900" algn="l" rtl="0">
              <a:spcBef>
                <a:spcPts val="5"/>
              </a:spcBef>
              <a:spcAft>
                <a:spcPts val="0"/>
              </a:spcAft>
              <a:buClr>
                <a:schemeClr val="dk1"/>
              </a:buClr>
              <a:buSzPts val="1800"/>
              <a:buFont typeface="Calibri"/>
              <a:buAutoNum type="arabicPeriod"/>
            </a:pPr>
            <a:r>
              <a:rPr lang="en-US" sz="1800">
                <a:solidFill>
                  <a:schemeClr val="dk1"/>
                </a:solidFill>
                <a:latin typeface="Calibri"/>
                <a:ea typeface="Calibri"/>
                <a:cs typeface="Calibri"/>
                <a:sym typeface="Calibri"/>
              </a:rPr>
              <a:t>Do not remove any other wires from Ranger while doing the activity.</a:t>
            </a:r>
            <a:endParaRPr sz="1800">
              <a:solidFill>
                <a:schemeClr val="dk1"/>
              </a:solidFill>
              <a:latin typeface="Calibri"/>
              <a:ea typeface="Calibri"/>
              <a:cs typeface="Calibri"/>
              <a:sym typeface="Calibri"/>
            </a:endParaRPr>
          </a:p>
          <a:p>
            <a:pPr marL="355600" marR="0" lvl="0" indent="-228600" algn="l" rtl="0">
              <a:lnSpc>
                <a:spcPct val="100000"/>
              </a:lnSpc>
              <a:spcBef>
                <a:spcPts val="5"/>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a:p>
            <a:pPr marL="355600" marR="0" lvl="0" indent="-228600" algn="l" rtl="0">
              <a:lnSpc>
                <a:spcPct val="100000"/>
              </a:lnSpc>
              <a:spcBef>
                <a:spcPts val="5"/>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a:p>
            <a:pPr marL="355600" marR="0" lvl="0" indent="-228600" algn="l" rtl="0">
              <a:lnSpc>
                <a:spcPct val="100000"/>
              </a:lnSpc>
              <a:spcBef>
                <a:spcPts val="5"/>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79" name="Google Shape;79;p4"/>
          <p:cNvSpPr txBox="1">
            <a:spLocks noGrp="1"/>
          </p:cNvSpPr>
          <p:nvPr>
            <p:ph type="title"/>
          </p:nvPr>
        </p:nvSpPr>
        <p:spPr>
          <a:xfrm>
            <a:off x="197916" y="43383"/>
            <a:ext cx="9517584" cy="443055"/>
          </a:xfrm>
          <a:prstGeom prst="rect">
            <a:avLst/>
          </a:prstGeom>
          <a:noFill/>
          <a:ln>
            <a:noFill/>
          </a:ln>
        </p:spPr>
        <p:txBody>
          <a:bodyPr spcFirstLastPara="1" wrap="square" lIns="0" tIns="12050" rIns="0" bIns="0" anchor="t" anchorCtr="0">
            <a:spAutoFit/>
          </a:bodyPr>
          <a:lstStyle/>
          <a:p>
            <a:pPr marL="12700" lvl="0" indent="0" algn="l" rtl="0">
              <a:lnSpc>
                <a:spcPct val="100000"/>
              </a:lnSpc>
              <a:spcBef>
                <a:spcPts val="0"/>
              </a:spcBef>
              <a:spcAft>
                <a:spcPts val="0"/>
              </a:spcAft>
              <a:buNone/>
            </a:pPr>
            <a:r>
              <a:rPr lang="en-US" sz="2800" b="1" dirty="0"/>
              <a:t>Procedure for Moxa Harness Check</a:t>
            </a:r>
            <a:endParaRPr sz="2800" b="1"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5"/>
          <p:cNvSpPr txBox="1"/>
          <p:nvPr/>
        </p:nvSpPr>
        <p:spPr>
          <a:xfrm>
            <a:off x="8847835" y="6328965"/>
            <a:ext cx="3108960" cy="513080"/>
          </a:xfrm>
          <a:prstGeom prst="rect">
            <a:avLst/>
          </a:prstGeom>
          <a:noFill/>
          <a:ln>
            <a:noFill/>
          </a:ln>
        </p:spPr>
        <p:txBody>
          <a:bodyPr spcFirstLastPara="1" wrap="square" lIns="0" tIns="0" rIns="0" bIns="0" anchor="t" anchorCtr="0">
            <a:spAutoFit/>
          </a:bodyPr>
          <a:lstStyle/>
          <a:p>
            <a:pPr marL="12700" marR="0" lvl="0" indent="0" algn="l" rtl="0">
              <a:lnSpc>
                <a:spcPct val="102903"/>
              </a:lnSpc>
              <a:spcBef>
                <a:spcPts val="0"/>
              </a:spcBef>
              <a:spcAft>
                <a:spcPts val="0"/>
              </a:spcAft>
              <a:buNone/>
            </a:pPr>
            <a:r>
              <a:rPr lang="en-US" sz="1550">
                <a:solidFill>
                  <a:schemeClr val="dk1"/>
                </a:solidFill>
                <a:latin typeface="Calibri"/>
                <a:ea typeface="Calibri"/>
                <a:cs typeface="Calibri"/>
                <a:sym typeface="Calibri"/>
              </a:rPr>
              <a:t>Prepared by Rishabh – ME Team</a:t>
            </a:r>
            <a:endParaRPr sz="1550">
              <a:solidFill>
                <a:schemeClr val="dk1"/>
              </a:solidFill>
              <a:latin typeface="Calibri"/>
              <a:ea typeface="Calibri"/>
              <a:cs typeface="Calibri"/>
              <a:sym typeface="Calibri"/>
            </a:endParaRPr>
          </a:p>
          <a:p>
            <a:pPr marL="1438910" marR="0" lvl="0" indent="0" algn="l" rtl="0">
              <a:lnSpc>
                <a:spcPct val="100000"/>
              </a:lnSpc>
              <a:spcBef>
                <a:spcPts val="1030"/>
              </a:spcBef>
              <a:spcAft>
                <a:spcPts val="0"/>
              </a:spcAft>
              <a:buNone/>
            </a:pPr>
            <a:r>
              <a:rPr lang="en-US" sz="1050">
                <a:solidFill>
                  <a:srgbClr val="84869C"/>
                </a:solidFill>
                <a:latin typeface="Calibri"/>
                <a:ea typeface="Calibri"/>
                <a:cs typeface="Calibri"/>
                <a:sym typeface="Calibri"/>
              </a:rPr>
              <a:t>Copyright © 2019 GreyOrange</a:t>
            </a:r>
            <a:endParaRPr sz="1050">
              <a:solidFill>
                <a:schemeClr val="dk1"/>
              </a:solidFill>
              <a:latin typeface="Calibri"/>
              <a:ea typeface="Calibri"/>
              <a:cs typeface="Calibri"/>
              <a:sym typeface="Calibri"/>
            </a:endParaRPr>
          </a:p>
        </p:txBody>
      </p:sp>
      <p:sp>
        <p:nvSpPr>
          <p:cNvPr id="85" name="Google Shape;85;p5"/>
          <p:cNvSpPr txBox="1"/>
          <p:nvPr/>
        </p:nvSpPr>
        <p:spPr>
          <a:xfrm>
            <a:off x="3429000" y="2667000"/>
            <a:ext cx="6477000" cy="689932"/>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4400" b="1">
                <a:solidFill>
                  <a:schemeClr val="dk1"/>
                </a:solidFill>
                <a:latin typeface="Calibri"/>
                <a:ea typeface="Calibri"/>
                <a:cs typeface="Calibri"/>
                <a:sym typeface="Calibri"/>
              </a:rPr>
              <a:t>Step to be followed</a:t>
            </a:r>
            <a:endParaRPr sz="4400" b="1">
              <a:solidFill>
                <a:schemeClr val="dk1"/>
              </a:solidFill>
              <a:latin typeface="Calibri"/>
              <a:ea typeface="Calibri"/>
              <a:cs typeface="Calibri"/>
              <a:sym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6"/>
          <p:cNvSpPr txBox="1"/>
          <p:nvPr/>
        </p:nvSpPr>
        <p:spPr>
          <a:xfrm>
            <a:off x="133997" y="716202"/>
            <a:ext cx="11033758" cy="861774"/>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600"/>
              <a:buFont typeface="Noto Sans Symbols"/>
              <a:buChar char="▪"/>
            </a:pPr>
            <a:r>
              <a:rPr lang="en-US" sz="1600">
                <a:solidFill>
                  <a:schemeClr val="dk1"/>
                </a:solidFill>
                <a:latin typeface="Calibri"/>
                <a:ea typeface="Calibri"/>
                <a:cs typeface="Calibri"/>
                <a:sym typeface="Calibri"/>
              </a:rPr>
              <a:t>Turn OFF the Ranger by pushing ON/OFF button.</a:t>
            </a:r>
            <a:endParaRPr/>
          </a:p>
          <a:p>
            <a:pPr marL="285750" marR="0" lvl="0" indent="-285750" algn="l" rtl="0">
              <a:spcBef>
                <a:spcPts val="0"/>
              </a:spcBef>
              <a:spcAft>
                <a:spcPts val="0"/>
              </a:spcAft>
              <a:buClr>
                <a:schemeClr val="dk1"/>
              </a:buClr>
              <a:buSzPts val="1600"/>
              <a:buFont typeface="Noto Sans Symbols"/>
              <a:buChar char="▪"/>
            </a:pPr>
            <a:r>
              <a:rPr lang="en-US" sz="1600">
                <a:solidFill>
                  <a:schemeClr val="dk1"/>
                </a:solidFill>
                <a:latin typeface="Calibri"/>
                <a:ea typeface="Calibri"/>
                <a:cs typeface="Calibri"/>
                <a:sym typeface="Calibri"/>
              </a:rPr>
              <a:t>Now move  the Ranger on the service lift.</a:t>
            </a:r>
            <a:endParaRPr/>
          </a:p>
          <a:p>
            <a:pPr marL="285750" marR="0" lvl="0" indent="-285750" algn="l" rtl="0">
              <a:spcBef>
                <a:spcPts val="0"/>
              </a:spcBef>
              <a:spcAft>
                <a:spcPts val="0"/>
              </a:spcAft>
              <a:buClr>
                <a:schemeClr val="dk1"/>
              </a:buClr>
              <a:buSzPts val="1600"/>
              <a:buFont typeface="Noto Sans Symbols"/>
              <a:buChar char="▪"/>
            </a:pPr>
            <a:r>
              <a:rPr lang="en-US" sz="1600">
                <a:solidFill>
                  <a:schemeClr val="dk1"/>
                </a:solidFill>
                <a:latin typeface="Calibri"/>
                <a:ea typeface="Calibri"/>
                <a:cs typeface="Calibri"/>
                <a:sym typeface="Calibri"/>
              </a:rPr>
              <a:t>Open front side shell assembly.</a:t>
            </a:r>
            <a:endParaRPr/>
          </a:p>
        </p:txBody>
      </p:sp>
      <p:pic>
        <p:nvPicPr>
          <p:cNvPr id="91" name="Google Shape;91;p6" descr="A picture containing text, close&#10;&#10;Description automatically generated"/>
          <p:cNvPicPr preferRelativeResize="0"/>
          <p:nvPr/>
        </p:nvPicPr>
        <p:blipFill rotWithShape="1">
          <a:blip r:embed="rId3">
            <a:alphaModFix/>
          </a:blip>
          <a:srcRect/>
          <a:stretch/>
        </p:blipFill>
        <p:spPr>
          <a:xfrm rot="5400000">
            <a:off x="1309467" y="2532943"/>
            <a:ext cx="2745156" cy="2230170"/>
          </a:xfrm>
          <a:prstGeom prst="rect">
            <a:avLst/>
          </a:prstGeom>
          <a:noFill/>
          <a:ln>
            <a:noFill/>
          </a:ln>
        </p:spPr>
      </p:pic>
      <p:sp>
        <p:nvSpPr>
          <p:cNvPr id="92" name="Google Shape;92;p6"/>
          <p:cNvSpPr txBox="1"/>
          <p:nvPr/>
        </p:nvSpPr>
        <p:spPr>
          <a:xfrm>
            <a:off x="10360931" y="4244089"/>
            <a:ext cx="1613647"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chemeClr val="dk1"/>
                </a:solidFill>
                <a:latin typeface="Calibri"/>
                <a:ea typeface="Calibri"/>
                <a:cs typeface="Calibri"/>
                <a:sym typeface="Calibri"/>
              </a:rPr>
              <a:t>Front Side Casing</a:t>
            </a:r>
            <a:endParaRPr/>
          </a:p>
        </p:txBody>
      </p:sp>
      <p:sp>
        <p:nvSpPr>
          <p:cNvPr id="93" name="Google Shape;93;p6"/>
          <p:cNvSpPr txBox="1"/>
          <p:nvPr/>
        </p:nvSpPr>
        <p:spPr>
          <a:xfrm>
            <a:off x="-1212" y="4074812"/>
            <a:ext cx="1675009"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chemeClr val="dk1"/>
                </a:solidFill>
                <a:latin typeface="Calibri"/>
                <a:ea typeface="Calibri"/>
                <a:cs typeface="Calibri"/>
                <a:sym typeface="Calibri"/>
              </a:rPr>
              <a:t>ON/OFF button</a:t>
            </a:r>
            <a:endParaRPr/>
          </a:p>
        </p:txBody>
      </p:sp>
      <p:pic>
        <p:nvPicPr>
          <p:cNvPr id="94" name="Google Shape;94;p6"/>
          <p:cNvPicPr preferRelativeResize="0"/>
          <p:nvPr/>
        </p:nvPicPr>
        <p:blipFill rotWithShape="1">
          <a:blip r:embed="rId4">
            <a:alphaModFix/>
          </a:blip>
          <a:srcRect/>
          <a:stretch/>
        </p:blipFill>
        <p:spPr>
          <a:xfrm>
            <a:off x="8098577" y="1842793"/>
            <a:ext cx="1938958" cy="3796843"/>
          </a:xfrm>
          <a:prstGeom prst="rect">
            <a:avLst/>
          </a:prstGeom>
          <a:noFill/>
          <a:ln>
            <a:noFill/>
          </a:ln>
        </p:spPr>
      </p:pic>
      <p:pic>
        <p:nvPicPr>
          <p:cNvPr id="95" name="Google Shape;95;p6"/>
          <p:cNvPicPr preferRelativeResize="0"/>
          <p:nvPr/>
        </p:nvPicPr>
        <p:blipFill rotWithShape="1">
          <a:blip r:embed="rId5">
            <a:alphaModFix/>
          </a:blip>
          <a:srcRect/>
          <a:stretch/>
        </p:blipFill>
        <p:spPr>
          <a:xfrm>
            <a:off x="4572000" y="1852860"/>
            <a:ext cx="2513209" cy="3808150"/>
          </a:xfrm>
          <a:prstGeom prst="rect">
            <a:avLst/>
          </a:prstGeom>
          <a:noFill/>
          <a:ln>
            <a:noFill/>
          </a:ln>
        </p:spPr>
      </p:pic>
      <p:cxnSp>
        <p:nvCxnSpPr>
          <p:cNvPr id="96" name="Google Shape;96;p6"/>
          <p:cNvCxnSpPr/>
          <p:nvPr/>
        </p:nvCxnSpPr>
        <p:spPr>
          <a:xfrm flipH="1">
            <a:off x="1143000" y="3124200"/>
            <a:ext cx="1539045" cy="950181"/>
          </a:xfrm>
          <a:prstGeom prst="straightConnector1">
            <a:avLst/>
          </a:prstGeom>
          <a:noFill/>
          <a:ln w="38100" cap="flat" cmpd="sng">
            <a:solidFill>
              <a:srgbClr val="FF0000"/>
            </a:solidFill>
            <a:prstDash val="solid"/>
            <a:round/>
            <a:headEnd type="none" w="sm" len="sm"/>
            <a:tailEnd type="none" w="sm" len="sm"/>
          </a:ln>
        </p:spPr>
      </p:cxnSp>
      <p:cxnSp>
        <p:nvCxnSpPr>
          <p:cNvPr id="97" name="Google Shape;97;p6"/>
          <p:cNvCxnSpPr/>
          <p:nvPr/>
        </p:nvCxnSpPr>
        <p:spPr>
          <a:xfrm rot="10800000">
            <a:off x="9395860" y="3429000"/>
            <a:ext cx="967340" cy="984366"/>
          </a:xfrm>
          <a:prstGeom prst="straightConnector1">
            <a:avLst/>
          </a:prstGeom>
          <a:noFill/>
          <a:ln w="38100" cap="flat" cmpd="sng">
            <a:solidFill>
              <a:srgbClr val="FF0000"/>
            </a:solidFill>
            <a:prstDash val="solid"/>
            <a:round/>
            <a:headEnd type="none" w="sm" len="sm"/>
            <a:tailEnd type="none" w="sm" len="sm"/>
          </a:ln>
        </p:spPr>
      </p:cxnSp>
      <p:sp>
        <p:nvSpPr>
          <p:cNvPr id="98" name="Google Shape;98;p6"/>
          <p:cNvSpPr txBox="1">
            <a:spLocks noGrp="1"/>
          </p:cNvSpPr>
          <p:nvPr>
            <p:ph type="title"/>
          </p:nvPr>
        </p:nvSpPr>
        <p:spPr>
          <a:xfrm>
            <a:off x="197916" y="43383"/>
            <a:ext cx="9050859" cy="381500"/>
          </a:xfrm>
          <a:prstGeom prst="rect">
            <a:avLst/>
          </a:prstGeom>
          <a:noFill/>
          <a:ln>
            <a:noFill/>
          </a:ln>
        </p:spPr>
        <p:txBody>
          <a:bodyPr spcFirstLastPara="1" wrap="square" lIns="0" tIns="12050" rIns="0" bIns="0" anchor="t" anchorCtr="0">
            <a:spAutoFit/>
          </a:bodyPr>
          <a:lstStyle/>
          <a:p>
            <a:pPr marL="12700" lvl="0" indent="0" algn="l" rtl="0">
              <a:lnSpc>
                <a:spcPct val="100000"/>
              </a:lnSpc>
              <a:spcBef>
                <a:spcPts val="0"/>
              </a:spcBef>
              <a:spcAft>
                <a:spcPts val="0"/>
              </a:spcAft>
              <a:buNone/>
            </a:pPr>
            <a:r>
              <a:rPr lang="en-US" sz="2400" dirty="0"/>
              <a:t>Procedure for Moxa Harness Check</a:t>
            </a:r>
            <a:endParaRPr sz="2400"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7"/>
          <p:cNvSpPr txBox="1">
            <a:spLocks noGrp="1"/>
          </p:cNvSpPr>
          <p:nvPr>
            <p:ph type="title"/>
          </p:nvPr>
        </p:nvSpPr>
        <p:spPr>
          <a:xfrm>
            <a:off x="11987" y="661723"/>
            <a:ext cx="9587230" cy="389850"/>
          </a:xfrm>
          <a:prstGeom prst="rect">
            <a:avLst/>
          </a:prstGeom>
          <a:noFill/>
          <a:ln>
            <a:noFill/>
          </a:ln>
        </p:spPr>
        <p:txBody>
          <a:bodyPr spcFirstLastPara="1" wrap="square" lIns="0" tIns="111750" rIns="0" bIns="0" anchor="t" anchorCtr="0">
            <a:spAutoFit/>
          </a:bodyPr>
          <a:lstStyle/>
          <a:p>
            <a:pPr marL="298450" lvl="0" indent="-285750" algn="l" rtl="0">
              <a:lnSpc>
                <a:spcPct val="100000"/>
              </a:lnSpc>
              <a:spcBef>
                <a:spcPts val="0"/>
              </a:spcBef>
              <a:spcAft>
                <a:spcPts val="0"/>
              </a:spcAft>
              <a:buClr>
                <a:srgbClr val="000000"/>
              </a:buClr>
              <a:buSzPts val="1800"/>
              <a:buFont typeface="Noto Sans Symbols"/>
              <a:buChar char="▪"/>
            </a:pPr>
            <a:r>
              <a:rPr lang="en-US" sz="1800" b="0">
                <a:solidFill>
                  <a:srgbClr val="000000"/>
                </a:solidFill>
                <a:latin typeface="Calibri"/>
                <a:ea typeface="Calibri"/>
                <a:cs typeface="Calibri"/>
                <a:sym typeface="Calibri"/>
              </a:rPr>
              <a:t>Now open all the fasteners of top plate and remove it from Ranger</a:t>
            </a:r>
            <a:endParaRPr sz="1800">
              <a:latin typeface="Calibri"/>
              <a:ea typeface="Calibri"/>
              <a:cs typeface="Calibri"/>
              <a:sym typeface="Calibri"/>
            </a:endParaRPr>
          </a:p>
        </p:txBody>
      </p:sp>
      <p:sp>
        <p:nvSpPr>
          <p:cNvPr id="104" name="Google Shape;104;p7"/>
          <p:cNvSpPr txBox="1">
            <a:spLocks noGrp="1"/>
          </p:cNvSpPr>
          <p:nvPr>
            <p:ph type="ftr" idx="11"/>
          </p:nvPr>
        </p:nvSpPr>
        <p:spPr>
          <a:xfrm>
            <a:off x="10270997" y="6677355"/>
            <a:ext cx="1682750" cy="160020"/>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1050" b="0" i="0" u="none" strike="noStrike" cap="none">
                <a:solidFill>
                  <a:srgbClr val="84869C"/>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pPr marL="12700" lvl="0" indent="0" algn="l" rtl="0">
              <a:lnSpc>
                <a:spcPct val="110000"/>
              </a:lnSpc>
              <a:spcBef>
                <a:spcPts val="0"/>
              </a:spcBef>
              <a:spcAft>
                <a:spcPts val="0"/>
              </a:spcAft>
              <a:buNone/>
            </a:pPr>
            <a:endParaRPr/>
          </a:p>
        </p:txBody>
      </p:sp>
      <p:pic>
        <p:nvPicPr>
          <p:cNvPr id="105" name="Google Shape;105;p7"/>
          <p:cNvPicPr preferRelativeResize="0"/>
          <p:nvPr/>
        </p:nvPicPr>
        <p:blipFill rotWithShape="1">
          <a:blip r:embed="rId3">
            <a:alphaModFix/>
          </a:blip>
          <a:srcRect/>
          <a:stretch/>
        </p:blipFill>
        <p:spPr>
          <a:xfrm>
            <a:off x="2438400" y="1466248"/>
            <a:ext cx="6888806" cy="3925504"/>
          </a:xfrm>
          <a:prstGeom prst="rect">
            <a:avLst/>
          </a:prstGeom>
          <a:noFill/>
          <a:ln>
            <a:noFill/>
          </a:ln>
        </p:spPr>
      </p:pic>
      <p:sp>
        <p:nvSpPr>
          <p:cNvPr id="106" name="Google Shape;106;p7"/>
          <p:cNvSpPr txBox="1"/>
          <p:nvPr/>
        </p:nvSpPr>
        <p:spPr>
          <a:xfrm>
            <a:off x="610991" y="4994289"/>
            <a:ext cx="1675009"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chemeClr val="dk1"/>
                </a:solidFill>
                <a:latin typeface="Calibri"/>
                <a:ea typeface="Calibri"/>
                <a:cs typeface="Calibri"/>
                <a:sym typeface="Calibri"/>
              </a:rPr>
              <a:t>Fasteners of Top Plate</a:t>
            </a:r>
            <a:endParaRPr/>
          </a:p>
        </p:txBody>
      </p:sp>
      <p:cxnSp>
        <p:nvCxnSpPr>
          <p:cNvPr id="107" name="Google Shape;107;p7"/>
          <p:cNvCxnSpPr/>
          <p:nvPr/>
        </p:nvCxnSpPr>
        <p:spPr>
          <a:xfrm flipH="1">
            <a:off x="2133600" y="3293908"/>
            <a:ext cx="3352800" cy="1887692"/>
          </a:xfrm>
          <a:prstGeom prst="straightConnector1">
            <a:avLst/>
          </a:prstGeom>
          <a:noFill/>
          <a:ln w="38100" cap="flat" cmpd="sng">
            <a:solidFill>
              <a:srgbClr val="FF0000"/>
            </a:solidFill>
            <a:prstDash val="solid"/>
            <a:round/>
            <a:headEnd type="none" w="sm" len="sm"/>
            <a:tailEnd type="none" w="sm" len="sm"/>
          </a:ln>
        </p:spPr>
      </p:cxnSp>
      <p:sp>
        <p:nvSpPr>
          <p:cNvPr id="108" name="Google Shape;108;p7"/>
          <p:cNvSpPr/>
          <p:nvPr/>
        </p:nvSpPr>
        <p:spPr>
          <a:xfrm>
            <a:off x="5486400" y="3048000"/>
            <a:ext cx="533400" cy="304800"/>
          </a:xfrm>
          <a:prstGeom prst="roundRect">
            <a:avLst>
              <a:gd name="adj" fmla="val 16667"/>
            </a:avLst>
          </a:prstGeom>
          <a:noFill/>
          <a:ln w="381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9" name="Google Shape;109;p7"/>
          <p:cNvSpPr/>
          <p:nvPr/>
        </p:nvSpPr>
        <p:spPr>
          <a:xfrm>
            <a:off x="6629400" y="2895600"/>
            <a:ext cx="533400" cy="304800"/>
          </a:xfrm>
          <a:prstGeom prst="roundRect">
            <a:avLst>
              <a:gd name="adj" fmla="val 16667"/>
            </a:avLst>
          </a:prstGeom>
          <a:noFill/>
          <a:ln w="381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0" name="Google Shape;110;p7"/>
          <p:cNvSpPr txBox="1"/>
          <p:nvPr/>
        </p:nvSpPr>
        <p:spPr>
          <a:xfrm>
            <a:off x="197916" y="43383"/>
            <a:ext cx="7980045" cy="589280"/>
          </a:xfrm>
          <a:prstGeom prst="rect">
            <a:avLst/>
          </a:prstGeom>
          <a:noFill/>
          <a:ln>
            <a:noFill/>
          </a:ln>
        </p:spPr>
        <p:txBody>
          <a:bodyPr spcFirstLastPara="1" wrap="square" lIns="0" tIns="12050" rIns="0" bIns="0" anchor="t" anchorCtr="0">
            <a:spAutoFit/>
          </a:bodyPr>
          <a:lstStyle/>
          <a:p>
            <a:pPr marL="12700" marR="0" lvl="0" indent="0" algn="l" rtl="0">
              <a:spcBef>
                <a:spcPts val="0"/>
              </a:spcBef>
              <a:spcAft>
                <a:spcPts val="0"/>
              </a:spcAft>
              <a:buNone/>
            </a:pPr>
            <a:r>
              <a:rPr lang="en-US" sz="3700" b="1" i="0">
                <a:solidFill>
                  <a:srgbClr val="0E1A5C"/>
                </a:solidFill>
                <a:latin typeface="Calibri"/>
                <a:ea typeface="Calibri"/>
                <a:cs typeface="Calibri"/>
                <a:sym typeface="Calibri"/>
              </a:rPr>
              <a:t>Procedure for Moxa Harness Check</a:t>
            </a:r>
            <a:endParaRPr sz="3700" b="1" i="0">
              <a:solidFill>
                <a:srgbClr val="0E1A5C"/>
              </a:solidFill>
              <a:latin typeface="Calibri"/>
              <a:ea typeface="Calibri"/>
              <a:cs typeface="Calibri"/>
              <a:sym typeface="Calibri"/>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8"/>
          <p:cNvSpPr txBox="1">
            <a:spLocks noGrp="1"/>
          </p:cNvSpPr>
          <p:nvPr>
            <p:ph type="title"/>
          </p:nvPr>
        </p:nvSpPr>
        <p:spPr>
          <a:xfrm>
            <a:off x="197916" y="574181"/>
            <a:ext cx="9587230" cy="389850"/>
          </a:xfrm>
          <a:prstGeom prst="rect">
            <a:avLst/>
          </a:prstGeom>
          <a:noFill/>
          <a:ln>
            <a:noFill/>
          </a:ln>
        </p:spPr>
        <p:txBody>
          <a:bodyPr spcFirstLastPara="1" wrap="square" lIns="0" tIns="111750" rIns="0" bIns="0" anchor="t" anchorCtr="0">
            <a:spAutoFit/>
          </a:bodyPr>
          <a:lstStyle/>
          <a:p>
            <a:pPr marL="298450" lvl="0" indent="-285750" algn="l" rtl="0">
              <a:lnSpc>
                <a:spcPct val="100000"/>
              </a:lnSpc>
              <a:spcBef>
                <a:spcPts val="0"/>
              </a:spcBef>
              <a:spcAft>
                <a:spcPts val="0"/>
              </a:spcAft>
              <a:buClr>
                <a:srgbClr val="000000"/>
              </a:buClr>
              <a:buSzPts val="1800"/>
              <a:buFont typeface="Noto Sans Symbols"/>
              <a:buChar char="▪"/>
            </a:pPr>
            <a:r>
              <a:rPr lang="en-US" sz="1800" b="0">
                <a:solidFill>
                  <a:srgbClr val="000000"/>
                </a:solidFill>
                <a:latin typeface="Calibri"/>
                <a:ea typeface="Calibri"/>
                <a:cs typeface="Calibri"/>
                <a:sym typeface="Calibri"/>
              </a:rPr>
              <a:t>After removing top plate, it will look as shown in below image.</a:t>
            </a:r>
            <a:endParaRPr sz="1800">
              <a:latin typeface="Calibri"/>
              <a:ea typeface="Calibri"/>
              <a:cs typeface="Calibri"/>
              <a:sym typeface="Calibri"/>
            </a:endParaRPr>
          </a:p>
        </p:txBody>
      </p:sp>
      <p:sp>
        <p:nvSpPr>
          <p:cNvPr id="116" name="Google Shape;116;p8"/>
          <p:cNvSpPr txBox="1">
            <a:spLocks noGrp="1"/>
          </p:cNvSpPr>
          <p:nvPr>
            <p:ph type="ftr" idx="11"/>
          </p:nvPr>
        </p:nvSpPr>
        <p:spPr>
          <a:xfrm>
            <a:off x="10270997" y="6677355"/>
            <a:ext cx="1682750" cy="160020"/>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1050" b="0" i="0" u="none" strike="noStrike" cap="none">
                <a:solidFill>
                  <a:srgbClr val="84869C"/>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pPr marL="12700" lvl="0" indent="0" algn="l" rtl="0">
              <a:lnSpc>
                <a:spcPct val="110000"/>
              </a:lnSpc>
              <a:spcBef>
                <a:spcPts val="0"/>
              </a:spcBef>
              <a:spcAft>
                <a:spcPts val="0"/>
              </a:spcAft>
              <a:buNone/>
            </a:pPr>
            <a:endParaRPr/>
          </a:p>
        </p:txBody>
      </p:sp>
      <p:pic>
        <p:nvPicPr>
          <p:cNvPr id="117" name="Google Shape;117;p8"/>
          <p:cNvPicPr preferRelativeResize="0"/>
          <p:nvPr/>
        </p:nvPicPr>
        <p:blipFill rotWithShape="1">
          <a:blip r:embed="rId3">
            <a:alphaModFix/>
          </a:blip>
          <a:srcRect/>
          <a:stretch/>
        </p:blipFill>
        <p:spPr>
          <a:xfrm>
            <a:off x="2286000" y="1295400"/>
            <a:ext cx="7075499" cy="4541946"/>
          </a:xfrm>
          <a:prstGeom prst="rect">
            <a:avLst/>
          </a:prstGeom>
          <a:noFill/>
          <a:ln>
            <a:noFill/>
          </a:ln>
        </p:spPr>
      </p:pic>
      <p:sp>
        <p:nvSpPr>
          <p:cNvPr id="118" name="Google Shape;118;p8"/>
          <p:cNvSpPr txBox="1"/>
          <p:nvPr/>
        </p:nvSpPr>
        <p:spPr>
          <a:xfrm>
            <a:off x="197916" y="43383"/>
            <a:ext cx="7980045" cy="589280"/>
          </a:xfrm>
          <a:prstGeom prst="rect">
            <a:avLst/>
          </a:prstGeom>
          <a:noFill/>
          <a:ln>
            <a:noFill/>
          </a:ln>
        </p:spPr>
        <p:txBody>
          <a:bodyPr spcFirstLastPara="1" wrap="square" lIns="0" tIns="12050" rIns="0" bIns="0" anchor="t" anchorCtr="0">
            <a:spAutoFit/>
          </a:bodyPr>
          <a:lstStyle/>
          <a:p>
            <a:pPr marL="12700" marR="0" lvl="0" indent="0" algn="l" rtl="0">
              <a:spcBef>
                <a:spcPts val="0"/>
              </a:spcBef>
              <a:spcAft>
                <a:spcPts val="0"/>
              </a:spcAft>
              <a:buNone/>
            </a:pPr>
            <a:r>
              <a:rPr lang="en-US" sz="3700" b="1" i="0">
                <a:solidFill>
                  <a:srgbClr val="0E1A5C"/>
                </a:solidFill>
                <a:latin typeface="Calibri"/>
                <a:ea typeface="Calibri"/>
                <a:cs typeface="Calibri"/>
                <a:sym typeface="Calibri"/>
              </a:rPr>
              <a:t>Procedure for Moxa Harness Check</a:t>
            </a:r>
            <a:endParaRPr sz="3700" b="1" i="0">
              <a:solidFill>
                <a:srgbClr val="0E1A5C"/>
              </a:solidFill>
              <a:latin typeface="Calibri"/>
              <a:ea typeface="Calibri"/>
              <a:cs typeface="Calibri"/>
              <a:sym typeface="Calibri"/>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9"/>
          <p:cNvSpPr txBox="1">
            <a:spLocks noGrp="1"/>
          </p:cNvSpPr>
          <p:nvPr>
            <p:ph type="title"/>
          </p:nvPr>
        </p:nvSpPr>
        <p:spPr>
          <a:xfrm>
            <a:off x="0" y="762000"/>
            <a:ext cx="11875008" cy="389850"/>
          </a:xfrm>
          <a:prstGeom prst="rect">
            <a:avLst/>
          </a:prstGeom>
          <a:noFill/>
          <a:ln>
            <a:noFill/>
          </a:ln>
        </p:spPr>
        <p:txBody>
          <a:bodyPr spcFirstLastPara="1" wrap="square" lIns="0" tIns="111750" rIns="0" bIns="0" anchor="t" anchorCtr="0">
            <a:spAutoFit/>
          </a:bodyPr>
          <a:lstStyle/>
          <a:p>
            <a:pPr marL="298450" lvl="0" indent="-285750" algn="l" rtl="0">
              <a:lnSpc>
                <a:spcPct val="100000"/>
              </a:lnSpc>
              <a:spcBef>
                <a:spcPts val="0"/>
              </a:spcBef>
              <a:spcAft>
                <a:spcPts val="0"/>
              </a:spcAft>
              <a:buClr>
                <a:srgbClr val="000000"/>
              </a:buClr>
              <a:buSzPts val="1800"/>
              <a:buFont typeface="Noto Sans Symbols"/>
              <a:buChar char="▪"/>
            </a:pPr>
            <a:r>
              <a:rPr lang="en-US" sz="1800" b="0">
                <a:solidFill>
                  <a:srgbClr val="000000"/>
                </a:solidFill>
                <a:latin typeface="Calibri"/>
                <a:ea typeface="Calibri"/>
                <a:cs typeface="Calibri"/>
                <a:sym typeface="Calibri"/>
              </a:rPr>
              <a:t>Now check the LAN cable of MOXA. It should not be physically damage and connected properly with MOXA.</a:t>
            </a:r>
            <a:endParaRPr sz="1800">
              <a:latin typeface="Calibri"/>
              <a:ea typeface="Calibri"/>
              <a:cs typeface="Calibri"/>
              <a:sym typeface="Calibri"/>
            </a:endParaRPr>
          </a:p>
        </p:txBody>
      </p:sp>
      <p:sp>
        <p:nvSpPr>
          <p:cNvPr id="124" name="Google Shape;124;p9"/>
          <p:cNvSpPr txBox="1">
            <a:spLocks noGrp="1"/>
          </p:cNvSpPr>
          <p:nvPr>
            <p:ph type="ftr" idx="11"/>
          </p:nvPr>
        </p:nvSpPr>
        <p:spPr>
          <a:xfrm>
            <a:off x="10270997" y="6677355"/>
            <a:ext cx="1682750" cy="160020"/>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1050" b="0" i="0" u="none" strike="noStrike" cap="none">
                <a:solidFill>
                  <a:srgbClr val="84869C"/>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pPr marL="12700" lvl="0" indent="0" algn="l" rtl="0">
              <a:lnSpc>
                <a:spcPct val="110000"/>
              </a:lnSpc>
              <a:spcBef>
                <a:spcPts val="0"/>
              </a:spcBef>
              <a:spcAft>
                <a:spcPts val="0"/>
              </a:spcAft>
              <a:buNone/>
            </a:pPr>
            <a:endParaRPr/>
          </a:p>
        </p:txBody>
      </p:sp>
      <p:sp>
        <p:nvSpPr>
          <p:cNvPr id="125" name="Google Shape;125;p9"/>
          <p:cNvSpPr txBox="1"/>
          <p:nvPr/>
        </p:nvSpPr>
        <p:spPr>
          <a:xfrm>
            <a:off x="197916" y="43383"/>
            <a:ext cx="7980045" cy="589280"/>
          </a:xfrm>
          <a:prstGeom prst="rect">
            <a:avLst/>
          </a:prstGeom>
          <a:noFill/>
          <a:ln>
            <a:noFill/>
          </a:ln>
        </p:spPr>
        <p:txBody>
          <a:bodyPr spcFirstLastPara="1" wrap="square" lIns="0" tIns="12050" rIns="0" bIns="0" anchor="t" anchorCtr="0">
            <a:spAutoFit/>
          </a:bodyPr>
          <a:lstStyle/>
          <a:p>
            <a:pPr marL="12700" marR="0" lvl="0" indent="0" algn="l" rtl="0">
              <a:spcBef>
                <a:spcPts val="0"/>
              </a:spcBef>
              <a:spcAft>
                <a:spcPts val="0"/>
              </a:spcAft>
              <a:buNone/>
            </a:pPr>
            <a:r>
              <a:rPr lang="en-US" sz="3700" b="1" i="0">
                <a:solidFill>
                  <a:srgbClr val="0E1A5C"/>
                </a:solidFill>
                <a:latin typeface="Calibri"/>
                <a:ea typeface="Calibri"/>
                <a:cs typeface="Calibri"/>
                <a:sym typeface="Calibri"/>
              </a:rPr>
              <a:t>Procedure for Moxa Harness Check</a:t>
            </a:r>
            <a:endParaRPr sz="3700" b="1" i="0">
              <a:solidFill>
                <a:srgbClr val="0E1A5C"/>
              </a:solidFill>
              <a:latin typeface="Calibri"/>
              <a:ea typeface="Calibri"/>
              <a:cs typeface="Calibri"/>
              <a:sym typeface="Calibri"/>
            </a:endParaRPr>
          </a:p>
        </p:txBody>
      </p:sp>
      <p:pic>
        <p:nvPicPr>
          <p:cNvPr id="126" name="Google Shape;126;p9"/>
          <p:cNvPicPr preferRelativeResize="0"/>
          <p:nvPr/>
        </p:nvPicPr>
        <p:blipFill>
          <a:blip r:embed="rId3">
            <a:alphaModFix/>
          </a:blip>
          <a:stretch>
            <a:fillRect/>
          </a:stretch>
        </p:blipFill>
        <p:spPr>
          <a:xfrm>
            <a:off x="2398725" y="1562238"/>
            <a:ext cx="5679125" cy="3138475"/>
          </a:xfrm>
          <a:prstGeom prst="rect">
            <a:avLst/>
          </a:prstGeom>
          <a:noFill/>
          <a:ln>
            <a:noFill/>
          </a:ln>
        </p:spPr>
      </p:pic>
      <p:cxnSp>
        <p:nvCxnSpPr>
          <p:cNvPr id="127" name="Google Shape;127;p9"/>
          <p:cNvCxnSpPr/>
          <p:nvPr/>
        </p:nvCxnSpPr>
        <p:spPr>
          <a:xfrm>
            <a:off x="3882725" y="3525700"/>
            <a:ext cx="1562100" cy="1904100"/>
          </a:xfrm>
          <a:prstGeom prst="straightConnector1">
            <a:avLst/>
          </a:prstGeom>
          <a:noFill/>
          <a:ln w="38100" cap="flat" cmpd="sng">
            <a:solidFill>
              <a:srgbClr val="FF0000"/>
            </a:solidFill>
            <a:prstDash val="solid"/>
            <a:round/>
            <a:headEnd type="none" w="med" len="med"/>
            <a:tailEnd type="none" w="med" len="med"/>
          </a:ln>
        </p:spPr>
      </p:cxnSp>
      <p:cxnSp>
        <p:nvCxnSpPr>
          <p:cNvPr id="128" name="Google Shape;128;p9"/>
          <p:cNvCxnSpPr/>
          <p:nvPr/>
        </p:nvCxnSpPr>
        <p:spPr>
          <a:xfrm>
            <a:off x="4704575" y="3380575"/>
            <a:ext cx="725400" cy="2004600"/>
          </a:xfrm>
          <a:prstGeom prst="straightConnector1">
            <a:avLst/>
          </a:prstGeom>
          <a:noFill/>
          <a:ln w="38100" cap="flat" cmpd="sng">
            <a:solidFill>
              <a:srgbClr val="FF0000"/>
            </a:solidFill>
            <a:prstDash val="solid"/>
            <a:round/>
            <a:headEnd type="none" w="med" len="med"/>
            <a:tailEnd type="none" w="med" len="med"/>
          </a:ln>
        </p:spPr>
      </p:cxnSp>
      <p:sp>
        <p:nvSpPr>
          <p:cNvPr id="129" name="Google Shape;129;p9"/>
          <p:cNvSpPr txBox="1"/>
          <p:nvPr/>
        </p:nvSpPr>
        <p:spPr>
          <a:xfrm>
            <a:off x="4704575" y="5429800"/>
            <a:ext cx="1751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latin typeface="Calibri"/>
                <a:ea typeface="Calibri"/>
                <a:cs typeface="Calibri"/>
                <a:sym typeface="Calibri"/>
              </a:rPr>
              <a:t>LAN Cable of MOXA</a:t>
            </a:r>
            <a:endParaRPr>
              <a:latin typeface="Calibri"/>
              <a:ea typeface="Calibri"/>
              <a:cs typeface="Calibri"/>
              <a:sym typeface="Calibri"/>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10"/>
          <p:cNvSpPr txBox="1">
            <a:spLocks noGrp="1"/>
          </p:cNvSpPr>
          <p:nvPr>
            <p:ph type="title"/>
          </p:nvPr>
        </p:nvSpPr>
        <p:spPr>
          <a:xfrm>
            <a:off x="18836" y="685800"/>
            <a:ext cx="11875008" cy="389850"/>
          </a:xfrm>
          <a:prstGeom prst="rect">
            <a:avLst/>
          </a:prstGeom>
          <a:noFill/>
          <a:ln>
            <a:noFill/>
          </a:ln>
        </p:spPr>
        <p:txBody>
          <a:bodyPr spcFirstLastPara="1" wrap="square" lIns="0" tIns="111750" rIns="0" bIns="0" anchor="t" anchorCtr="0">
            <a:spAutoFit/>
          </a:bodyPr>
          <a:lstStyle/>
          <a:p>
            <a:pPr marL="298450" lvl="0" indent="-285750" algn="l" rtl="0">
              <a:lnSpc>
                <a:spcPct val="100000"/>
              </a:lnSpc>
              <a:spcBef>
                <a:spcPts val="0"/>
              </a:spcBef>
              <a:spcAft>
                <a:spcPts val="0"/>
              </a:spcAft>
              <a:buClr>
                <a:srgbClr val="000000"/>
              </a:buClr>
              <a:buSzPts val="1800"/>
              <a:buFont typeface="Noto Sans Symbols"/>
              <a:buChar char="▪"/>
            </a:pPr>
            <a:r>
              <a:rPr lang="en-US" sz="1800" b="0">
                <a:solidFill>
                  <a:srgbClr val="000000"/>
                </a:solidFill>
                <a:latin typeface="Calibri"/>
                <a:ea typeface="Calibri"/>
                <a:cs typeface="Calibri"/>
                <a:sym typeface="Calibri"/>
              </a:rPr>
              <a:t>Now check the LAN cable of IMB board. It should not be physically damage and connected properly with IMB.</a:t>
            </a:r>
            <a:endParaRPr sz="1800">
              <a:latin typeface="Calibri"/>
              <a:ea typeface="Calibri"/>
              <a:cs typeface="Calibri"/>
              <a:sym typeface="Calibri"/>
            </a:endParaRPr>
          </a:p>
        </p:txBody>
      </p:sp>
      <p:sp>
        <p:nvSpPr>
          <p:cNvPr id="135" name="Google Shape;135;p10"/>
          <p:cNvSpPr txBox="1">
            <a:spLocks noGrp="1"/>
          </p:cNvSpPr>
          <p:nvPr>
            <p:ph type="ftr" idx="11"/>
          </p:nvPr>
        </p:nvSpPr>
        <p:spPr>
          <a:xfrm>
            <a:off x="10270997" y="6677355"/>
            <a:ext cx="1682750" cy="160020"/>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1050" b="0" i="0" u="none" strike="noStrike" cap="none">
                <a:solidFill>
                  <a:srgbClr val="84869C"/>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pPr marL="12700" lvl="0" indent="0" algn="l" rtl="0">
              <a:lnSpc>
                <a:spcPct val="110000"/>
              </a:lnSpc>
              <a:spcBef>
                <a:spcPts val="0"/>
              </a:spcBef>
              <a:spcAft>
                <a:spcPts val="0"/>
              </a:spcAft>
              <a:buNone/>
            </a:pPr>
            <a:endParaRPr/>
          </a:p>
        </p:txBody>
      </p:sp>
      <p:sp>
        <p:nvSpPr>
          <p:cNvPr id="136" name="Google Shape;136;p10"/>
          <p:cNvSpPr txBox="1"/>
          <p:nvPr/>
        </p:nvSpPr>
        <p:spPr>
          <a:xfrm>
            <a:off x="197916" y="43383"/>
            <a:ext cx="7980045" cy="589280"/>
          </a:xfrm>
          <a:prstGeom prst="rect">
            <a:avLst/>
          </a:prstGeom>
          <a:noFill/>
          <a:ln>
            <a:noFill/>
          </a:ln>
        </p:spPr>
        <p:txBody>
          <a:bodyPr spcFirstLastPara="1" wrap="square" lIns="0" tIns="12050" rIns="0" bIns="0" anchor="t" anchorCtr="0">
            <a:spAutoFit/>
          </a:bodyPr>
          <a:lstStyle/>
          <a:p>
            <a:pPr marL="12700" marR="0" lvl="0" indent="0" algn="l" rtl="0">
              <a:spcBef>
                <a:spcPts val="0"/>
              </a:spcBef>
              <a:spcAft>
                <a:spcPts val="0"/>
              </a:spcAft>
              <a:buNone/>
            </a:pPr>
            <a:r>
              <a:rPr lang="en-US" sz="3700" b="1" i="0">
                <a:solidFill>
                  <a:srgbClr val="0E1A5C"/>
                </a:solidFill>
                <a:latin typeface="Calibri"/>
                <a:ea typeface="Calibri"/>
                <a:cs typeface="Calibri"/>
                <a:sym typeface="Calibri"/>
              </a:rPr>
              <a:t>Procedure for Moxa Harness Check</a:t>
            </a:r>
            <a:endParaRPr sz="3700" b="1" i="0">
              <a:solidFill>
                <a:srgbClr val="0E1A5C"/>
              </a:solidFill>
              <a:latin typeface="Calibri"/>
              <a:ea typeface="Calibri"/>
              <a:cs typeface="Calibri"/>
              <a:sym typeface="Calibri"/>
            </a:endParaRPr>
          </a:p>
        </p:txBody>
      </p:sp>
      <p:pic>
        <p:nvPicPr>
          <p:cNvPr id="137" name="Google Shape;137;p10"/>
          <p:cNvPicPr preferRelativeResize="0"/>
          <p:nvPr/>
        </p:nvPicPr>
        <p:blipFill>
          <a:blip r:embed="rId3">
            <a:alphaModFix/>
          </a:blip>
          <a:stretch>
            <a:fillRect/>
          </a:stretch>
        </p:blipFill>
        <p:spPr>
          <a:xfrm>
            <a:off x="3648325" y="1406550"/>
            <a:ext cx="3745225" cy="3976525"/>
          </a:xfrm>
          <a:prstGeom prst="rect">
            <a:avLst/>
          </a:prstGeom>
          <a:noFill/>
          <a:ln>
            <a:noFill/>
          </a:ln>
        </p:spPr>
      </p:pic>
      <p:cxnSp>
        <p:nvCxnSpPr>
          <p:cNvPr id="138" name="Google Shape;138;p10"/>
          <p:cNvCxnSpPr/>
          <p:nvPr/>
        </p:nvCxnSpPr>
        <p:spPr>
          <a:xfrm flipH="1">
            <a:off x="5355425" y="3763725"/>
            <a:ext cx="223200" cy="1933800"/>
          </a:xfrm>
          <a:prstGeom prst="straightConnector1">
            <a:avLst/>
          </a:prstGeom>
          <a:noFill/>
          <a:ln w="38100" cap="flat" cmpd="sng">
            <a:solidFill>
              <a:srgbClr val="FF0000"/>
            </a:solidFill>
            <a:prstDash val="solid"/>
            <a:round/>
            <a:headEnd type="none" w="med" len="med"/>
            <a:tailEnd type="none" w="med" len="med"/>
          </a:ln>
        </p:spPr>
      </p:cxnSp>
      <p:sp>
        <p:nvSpPr>
          <p:cNvPr id="139" name="Google Shape;139;p10"/>
          <p:cNvSpPr txBox="1"/>
          <p:nvPr/>
        </p:nvSpPr>
        <p:spPr>
          <a:xfrm>
            <a:off x="4734325" y="5697525"/>
            <a:ext cx="1751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latin typeface="Calibri"/>
                <a:ea typeface="Calibri"/>
                <a:cs typeface="Calibri"/>
                <a:sym typeface="Calibri"/>
              </a:rPr>
              <a:t>LAN Cable of IMB</a:t>
            </a:r>
            <a:endParaRPr>
              <a:latin typeface="Calibri"/>
              <a:ea typeface="Calibri"/>
              <a:cs typeface="Calibri"/>
              <a:sym typeface="Calibri"/>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11"/>
          <p:cNvSpPr txBox="1">
            <a:spLocks noGrp="1"/>
          </p:cNvSpPr>
          <p:nvPr>
            <p:ph type="title"/>
          </p:nvPr>
        </p:nvSpPr>
        <p:spPr>
          <a:xfrm>
            <a:off x="78739" y="609600"/>
            <a:ext cx="11875008" cy="389850"/>
          </a:xfrm>
          <a:prstGeom prst="rect">
            <a:avLst/>
          </a:prstGeom>
          <a:noFill/>
          <a:ln>
            <a:noFill/>
          </a:ln>
        </p:spPr>
        <p:txBody>
          <a:bodyPr spcFirstLastPara="1" wrap="square" lIns="0" tIns="111750" rIns="0" bIns="0" anchor="t" anchorCtr="0">
            <a:spAutoFit/>
          </a:bodyPr>
          <a:lstStyle/>
          <a:p>
            <a:pPr marL="298450" lvl="0" indent="-285750" algn="l" rtl="0">
              <a:lnSpc>
                <a:spcPct val="100000"/>
              </a:lnSpc>
              <a:spcBef>
                <a:spcPts val="0"/>
              </a:spcBef>
              <a:spcAft>
                <a:spcPts val="0"/>
              </a:spcAft>
              <a:buClr>
                <a:srgbClr val="000000"/>
              </a:buClr>
              <a:buSzPts val="1800"/>
              <a:buFont typeface="Noto Sans Symbols"/>
              <a:buChar char="▪"/>
            </a:pPr>
            <a:r>
              <a:rPr lang="en-US" sz="1800" b="0">
                <a:solidFill>
                  <a:srgbClr val="000000"/>
                </a:solidFill>
                <a:latin typeface="Calibri"/>
                <a:ea typeface="Calibri"/>
                <a:cs typeface="Calibri"/>
                <a:sym typeface="Calibri"/>
              </a:rPr>
              <a:t>Check the Power Harness of Moxa. It should not be physically damage and connected properly with MOXA.</a:t>
            </a:r>
            <a:endParaRPr sz="1800">
              <a:latin typeface="Calibri"/>
              <a:ea typeface="Calibri"/>
              <a:cs typeface="Calibri"/>
              <a:sym typeface="Calibri"/>
            </a:endParaRPr>
          </a:p>
        </p:txBody>
      </p:sp>
      <p:sp>
        <p:nvSpPr>
          <p:cNvPr id="145" name="Google Shape;145;p11"/>
          <p:cNvSpPr txBox="1">
            <a:spLocks noGrp="1"/>
          </p:cNvSpPr>
          <p:nvPr>
            <p:ph type="ftr" idx="11"/>
          </p:nvPr>
        </p:nvSpPr>
        <p:spPr>
          <a:xfrm>
            <a:off x="10270997" y="6677355"/>
            <a:ext cx="1682750" cy="160020"/>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1050" b="0" i="0" u="none" strike="noStrike" cap="none">
                <a:solidFill>
                  <a:srgbClr val="84869C"/>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pPr marL="12700" lvl="0" indent="0" algn="l" rtl="0">
              <a:lnSpc>
                <a:spcPct val="110000"/>
              </a:lnSpc>
              <a:spcBef>
                <a:spcPts val="0"/>
              </a:spcBef>
              <a:spcAft>
                <a:spcPts val="0"/>
              </a:spcAft>
              <a:buNone/>
            </a:pPr>
            <a:endParaRPr/>
          </a:p>
        </p:txBody>
      </p:sp>
      <p:sp>
        <p:nvSpPr>
          <p:cNvPr id="146" name="Google Shape;146;p11"/>
          <p:cNvSpPr txBox="1"/>
          <p:nvPr/>
        </p:nvSpPr>
        <p:spPr>
          <a:xfrm>
            <a:off x="197916" y="43383"/>
            <a:ext cx="7980045" cy="589280"/>
          </a:xfrm>
          <a:prstGeom prst="rect">
            <a:avLst/>
          </a:prstGeom>
          <a:noFill/>
          <a:ln>
            <a:noFill/>
          </a:ln>
        </p:spPr>
        <p:txBody>
          <a:bodyPr spcFirstLastPara="1" wrap="square" lIns="0" tIns="12050" rIns="0" bIns="0" anchor="t" anchorCtr="0">
            <a:spAutoFit/>
          </a:bodyPr>
          <a:lstStyle/>
          <a:p>
            <a:pPr marL="12700" marR="0" lvl="0" indent="0" algn="l" rtl="0">
              <a:spcBef>
                <a:spcPts val="0"/>
              </a:spcBef>
              <a:spcAft>
                <a:spcPts val="0"/>
              </a:spcAft>
              <a:buNone/>
            </a:pPr>
            <a:r>
              <a:rPr lang="en-US" sz="3700" b="1" i="0">
                <a:solidFill>
                  <a:srgbClr val="0E1A5C"/>
                </a:solidFill>
                <a:latin typeface="Calibri"/>
                <a:ea typeface="Calibri"/>
                <a:cs typeface="Calibri"/>
                <a:sym typeface="Calibri"/>
              </a:rPr>
              <a:t>Procedure for Moxa Harness Check</a:t>
            </a:r>
            <a:endParaRPr sz="3700" b="1" i="0">
              <a:solidFill>
                <a:srgbClr val="0E1A5C"/>
              </a:solidFill>
              <a:latin typeface="Calibri"/>
              <a:ea typeface="Calibri"/>
              <a:cs typeface="Calibri"/>
              <a:sym typeface="Calibri"/>
            </a:endParaRPr>
          </a:p>
        </p:txBody>
      </p:sp>
      <p:pic>
        <p:nvPicPr>
          <p:cNvPr id="147" name="Google Shape;147;p11"/>
          <p:cNvPicPr preferRelativeResize="0"/>
          <p:nvPr/>
        </p:nvPicPr>
        <p:blipFill>
          <a:blip r:embed="rId3">
            <a:alphaModFix/>
          </a:blip>
          <a:stretch>
            <a:fillRect/>
          </a:stretch>
        </p:blipFill>
        <p:spPr>
          <a:xfrm>
            <a:off x="3350825" y="1360125"/>
            <a:ext cx="4399750" cy="3813800"/>
          </a:xfrm>
          <a:prstGeom prst="rect">
            <a:avLst/>
          </a:prstGeom>
          <a:noFill/>
          <a:ln>
            <a:noFill/>
          </a:ln>
        </p:spPr>
      </p:pic>
      <p:cxnSp>
        <p:nvCxnSpPr>
          <p:cNvPr id="148" name="Google Shape;148;p11"/>
          <p:cNvCxnSpPr/>
          <p:nvPr/>
        </p:nvCxnSpPr>
        <p:spPr>
          <a:xfrm>
            <a:off x="5995175" y="2767025"/>
            <a:ext cx="357000" cy="2722500"/>
          </a:xfrm>
          <a:prstGeom prst="straightConnector1">
            <a:avLst/>
          </a:prstGeom>
          <a:noFill/>
          <a:ln w="38100" cap="flat" cmpd="sng">
            <a:solidFill>
              <a:srgbClr val="FF0000"/>
            </a:solidFill>
            <a:prstDash val="solid"/>
            <a:round/>
            <a:headEnd type="none" w="med" len="med"/>
            <a:tailEnd type="none" w="med" len="med"/>
          </a:ln>
        </p:spPr>
      </p:cxnSp>
      <p:sp>
        <p:nvSpPr>
          <p:cNvPr id="149" name="Google Shape;149;p11"/>
          <p:cNvSpPr txBox="1"/>
          <p:nvPr/>
        </p:nvSpPr>
        <p:spPr>
          <a:xfrm>
            <a:off x="5805425" y="5489525"/>
            <a:ext cx="17517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latin typeface="Calibri"/>
                <a:ea typeface="Calibri"/>
                <a:cs typeface="Calibri"/>
                <a:sym typeface="Calibri"/>
              </a:rPr>
              <a:t>Power Harness of MOXA</a:t>
            </a:r>
            <a:endParaRPr>
              <a:latin typeface="Calibri"/>
              <a:ea typeface="Calibri"/>
              <a:cs typeface="Calibri"/>
              <a:sym typeface="Calibri"/>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12"/>
          <p:cNvSpPr txBox="1">
            <a:spLocks noGrp="1"/>
          </p:cNvSpPr>
          <p:nvPr>
            <p:ph type="title"/>
          </p:nvPr>
        </p:nvSpPr>
        <p:spPr>
          <a:xfrm>
            <a:off x="108705" y="609600"/>
            <a:ext cx="11875008" cy="389850"/>
          </a:xfrm>
          <a:prstGeom prst="rect">
            <a:avLst/>
          </a:prstGeom>
          <a:noFill/>
          <a:ln>
            <a:noFill/>
          </a:ln>
        </p:spPr>
        <p:txBody>
          <a:bodyPr spcFirstLastPara="1" wrap="square" lIns="0" tIns="111750" rIns="0" bIns="0" anchor="t" anchorCtr="0">
            <a:spAutoFit/>
          </a:bodyPr>
          <a:lstStyle/>
          <a:p>
            <a:pPr marL="298450" lvl="0" indent="-285750" algn="l" rtl="0">
              <a:lnSpc>
                <a:spcPct val="100000"/>
              </a:lnSpc>
              <a:spcBef>
                <a:spcPts val="0"/>
              </a:spcBef>
              <a:spcAft>
                <a:spcPts val="0"/>
              </a:spcAft>
              <a:buClr>
                <a:srgbClr val="000000"/>
              </a:buClr>
              <a:buSzPts val="1800"/>
              <a:buFont typeface="Noto Sans Symbols"/>
              <a:buChar char="▪"/>
            </a:pPr>
            <a:r>
              <a:rPr lang="en-US" sz="1800" b="0">
                <a:solidFill>
                  <a:srgbClr val="000000"/>
                </a:solidFill>
                <a:latin typeface="Calibri"/>
                <a:ea typeface="Calibri"/>
                <a:cs typeface="Calibri"/>
                <a:sym typeface="Calibri"/>
              </a:rPr>
              <a:t>Check the 12V Power harness of IMB board. It should not be physically damage and connected properly with IMB board.</a:t>
            </a:r>
            <a:endParaRPr sz="1800">
              <a:latin typeface="Calibri"/>
              <a:ea typeface="Calibri"/>
              <a:cs typeface="Calibri"/>
              <a:sym typeface="Calibri"/>
            </a:endParaRPr>
          </a:p>
        </p:txBody>
      </p:sp>
      <p:sp>
        <p:nvSpPr>
          <p:cNvPr id="155" name="Google Shape;155;p12"/>
          <p:cNvSpPr txBox="1">
            <a:spLocks noGrp="1"/>
          </p:cNvSpPr>
          <p:nvPr>
            <p:ph type="ftr" idx="11"/>
          </p:nvPr>
        </p:nvSpPr>
        <p:spPr>
          <a:xfrm>
            <a:off x="10270997" y="6677355"/>
            <a:ext cx="1682750" cy="160020"/>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1050" b="0" i="0" u="none" strike="noStrike" cap="none">
                <a:solidFill>
                  <a:srgbClr val="84869C"/>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pPr marL="12700" lvl="0" indent="0" algn="l" rtl="0">
              <a:lnSpc>
                <a:spcPct val="110000"/>
              </a:lnSpc>
              <a:spcBef>
                <a:spcPts val="0"/>
              </a:spcBef>
              <a:spcAft>
                <a:spcPts val="0"/>
              </a:spcAft>
              <a:buNone/>
            </a:pPr>
            <a:endParaRPr/>
          </a:p>
        </p:txBody>
      </p:sp>
      <p:sp>
        <p:nvSpPr>
          <p:cNvPr id="156" name="Google Shape;156;p12"/>
          <p:cNvSpPr txBox="1"/>
          <p:nvPr/>
        </p:nvSpPr>
        <p:spPr>
          <a:xfrm>
            <a:off x="197916" y="43383"/>
            <a:ext cx="7980045" cy="589280"/>
          </a:xfrm>
          <a:prstGeom prst="rect">
            <a:avLst/>
          </a:prstGeom>
          <a:noFill/>
          <a:ln>
            <a:noFill/>
          </a:ln>
        </p:spPr>
        <p:txBody>
          <a:bodyPr spcFirstLastPara="1" wrap="square" lIns="0" tIns="12050" rIns="0" bIns="0" anchor="t" anchorCtr="0">
            <a:spAutoFit/>
          </a:bodyPr>
          <a:lstStyle/>
          <a:p>
            <a:pPr marL="12700" marR="0" lvl="0" indent="0" algn="l" rtl="0">
              <a:spcBef>
                <a:spcPts val="0"/>
              </a:spcBef>
              <a:spcAft>
                <a:spcPts val="0"/>
              </a:spcAft>
              <a:buNone/>
            </a:pPr>
            <a:r>
              <a:rPr lang="en-US" sz="3700" b="1" i="0">
                <a:solidFill>
                  <a:srgbClr val="0E1A5C"/>
                </a:solidFill>
                <a:latin typeface="Calibri"/>
                <a:ea typeface="Calibri"/>
                <a:cs typeface="Calibri"/>
                <a:sym typeface="Calibri"/>
              </a:rPr>
              <a:t>Procedure for Moxa Harness Check</a:t>
            </a:r>
            <a:endParaRPr sz="3700" b="1" i="0">
              <a:solidFill>
                <a:srgbClr val="0E1A5C"/>
              </a:solidFill>
              <a:latin typeface="Calibri"/>
              <a:ea typeface="Calibri"/>
              <a:cs typeface="Calibri"/>
              <a:sym typeface="Calibri"/>
            </a:endParaRPr>
          </a:p>
        </p:txBody>
      </p:sp>
      <p:pic>
        <p:nvPicPr>
          <p:cNvPr id="157" name="Google Shape;157;p12"/>
          <p:cNvPicPr preferRelativeResize="0"/>
          <p:nvPr/>
        </p:nvPicPr>
        <p:blipFill>
          <a:blip r:embed="rId3">
            <a:alphaModFix/>
          </a:blip>
          <a:stretch>
            <a:fillRect/>
          </a:stretch>
        </p:blipFill>
        <p:spPr>
          <a:xfrm>
            <a:off x="4258275" y="1372900"/>
            <a:ext cx="2525350" cy="4345701"/>
          </a:xfrm>
          <a:prstGeom prst="rect">
            <a:avLst/>
          </a:prstGeom>
          <a:noFill/>
          <a:ln>
            <a:noFill/>
          </a:ln>
        </p:spPr>
      </p:pic>
      <p:cxnSp>
        <p:nvCxnSpPr>
          <p:cNvPr id="158" name="Google Shape;158;p12"/>
          <p:cNvCxnSpPr/>
          <p:nvPr/>
        </p:nvCxnSpPr>
        <p:spPr>
          <a:xfrm>
            <a:off x="5697625" y="3272825"/>
            <a:ext cx="357000" cy="2722500"/>
          </a:xfrm>
          <a:prstGeom prst="straightConnector1">
            <a:avLst/>
          </a:prstGeom>
          <a:noFill/>
          <a:ln w="38100" cap="flat" cmpd="sng">
            <a:solidFill>
              <a:srgbClr val="FF0000"/>
            </a:solidFill>
            <a:prstDash val="solid"/>
            <a:round/>
            <a:headEnd type="none" w="med" len="med"/>
            <a:tailEnd type="none" w="med" len="med"/>
          </a:ln>
        </p:spPr>
      </p:cxnSp>
      <p:sp>
        <p:nvSpPr>
          <p:cNvPr id="159" name="Google Shape;159;p12"/>
          <p:cNvSpPr txBox="1"/>
          <p:nvPr/>
        </p:nvSpPr>
        <p:spPr>
          <a:xfrm>
            <a:off x="5507875" y="5995325"/>
            <a:ext cx="17517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latin typeface="Calibri"/>
                <a:ea typeface="Calibri"/>
                <a:cs typeface="Calibri"/>
                <a:sym typeface="Calibri"/>
              </a:rPr>
              <a:t>12V Power Harness of IMB</a:t>
            </a:r>
            <a:endParaRPr>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p1">
            <a:hlinkClick r:id="rId3" action="ppaction://hlinksldjump"/>
          </p:cNvPr>
          <p:cNvSpPr/>
          <p:nvPr/>
        </p:nvSpPr>
        <p:spPr>
          <a:xfrm>
            <a:off x="0" y="13400"/>
            <a:ext cx="12218699" cy="68580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4" name="Google Shape;274;p1"/>
          <p:cNvSpPr txBox="1"/>
          <p:nvPr/>
        </p:nvSpPr>
        <p:spPr>
          <a:xfrm>
            <a:off x="88253" y="33539"/>
            <a:ext cx="10461000" cy="801000"/>
          </a:xfrm>
          <a:prstGeom prst="rect">
            <a:avLst/>
          </a:prstGeom>
          <a:noFill/>
          <a:ln>
            <a:noFill/>
          </a:ln>
        </p:spPr>
        <p:txBody>
          <a:bodyPr spcFirstLastPara="1" wrap="square" lIns="91425" tIns="91425" rIns="91425" bIns="91425" anchor="t" anchorCtr="0">
            <a:noAutofit/>
          </a:bodyPr>
          <a:lstStyle/>
          <a:p>
            <a:pPr marL="457200" marR="0" lvl="0" indent="-453390" algn="l" rtl="0">
              <a:lnSpc>
                <a:spcPct val="100000"/>
              </a:lnSpc>
              <a:spcBef>
                <a:spcPts val="0"/>
              </a:spcBef>
              <a:spcAft>
                <a:spcPts val="0"/>
              </a:spcAft>
              <a:buClr>
                <a:srgbClr val="0F1A5C"/>
              </a:buClr>
              <a:buSzPts val="3540"/>
              <a:buFont typeface="Arial"/>
              <a:buChar char="❏"/>
            </a:pPr>
            <a:r>
              <a:rPr lang="en-IN" sz="3240" b="1" i="0" u="none" strike="noStrike" cap="none">
                <a:solidFill>
                  <a:srgbClr val="0F1A5C"/>
                </a:solidFill>
                <a:latin typeface="Quicksand"/>
                <a:ea typeface="Quicksand"/>
                <a:cs typeface="Quicksand"/>
                <a:sym typeface="Quicksand"/>
              </a:rPr>
              <a:t>Ranger 3.0 Troubleshooter</a:t>
            </a:r>
            <a:endParaRPr sz="1840" b="1" i="1" u="none" strike="noStrike" cap="none">
              <a:solidFill>
                <a:srgbClr val="0F1A5C"/>
              </a:solidFill>
              <a:latin typeface="Arial"/>
              <a:ea typeface="Arial"/>
              <a:cs typeface="Arial"/>
              <a:sym typeface="Arial"/>
            </a:endParaRPr>
          </a:p>
        </p:txBody>
      </p:sp>
      <p:sp>
        <p:nvSpPr>
          <p:cNvPr id="275" name="Google Shape;275;p1">
            <a:hlinkClick r:id="rId3" action="ppaction://hlinksldjump"/>
          </p:cNvPr>
          <p:cNvSpPr txBox="1"/>
          <p:nvPr/>
        </p:nvSpPr>
        <p:spPr>
          <a:xfrm>
            <a:off x="4053825" y="2653275"/>
            <a:ext cx="4304400" cy="531900"/>
          </a:xfrm>
          <a:prstGeom prst="rect">
            <a:avLst/>
          </a:prstGeom>
          <a:solidFill>
            <a:srgbClr val="DDDDDD"/>
          </a:solidFill>
          <a:ln w="28575" cap="flat" cmpd="sng">
            <a:solidFill>
              <a:srgbClr val="000000"/>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IN" sz="1400" b="0" i="0" u="none" strike="noStrike" cap="none">
                <a:solidFill>
                  <a:srgbClr val="000000"/>
                </a:solidFill>
                <a:latin typeface="Arial"/>
                <a:ea typeface="Arial"/>
                <a:cs typeface="Arial"/>
                <a:sym typeface="Arial"/>
              </a:rPr>
              <a:t>             </a:t>
            </a:r>
            <a:r>
              <a:rPr lang="en-IN" sz="2000" b="1" i="0" u="none" strike="noStrike" cap="none">
                <a:solidFill>
                  <a:srgbClr val="000000"/>
                </a:solidFill>
                <a:latin typeface="Quicksand"/>
                <a:ea typeface="Quicksand"/>
                <a:cs typeface="Quicksand"/>
                <a:sym typeface="Quicksand"/>
              </a:rPr>
              <a:t> </a:t>
            </a:r>
            <a:r>
              <a:rPr lang="en-IN" sz="2700" b="1" i="0" u="none" strike="noStrike" cap="none">
                <a:solidFill>
                  <a:srgbClr val="000000"/>
                </a:solidFill>
                <a:latin typeface="Quicksand"/>
                <a:ea typeface="Quicksand"/>
                <a:cs typeface="Quicksand"/>
                <a:sym typeface="Quicksand"/>
              </a:rPr>
              <a:t>Available Version</a:t>
            </a:r>
            <a:r>
              <a:rPr lang="en-IN" sz="2100" b="1" i="0" u="none" strike="noStrike" cap="none">
                <a:solidFill>
                  <a:srgbClr val="000000"/>
                </a:solidFill>
                <a:latin typeface="Quicksand"/>
                <a:ea typeface="Quicksand"/>
                <a:cs typeface="Quicksand"/>
                <a:sym typeface="Quicksand"/>
              </a:rPr>
              <a:t> </a:t>
            </a:r>
            <a:endParaRPr sz="2100" b="1" i="0" u="none" strike="noStrike" cap="none">
              <a:solidFill>
                <a:srgbClr val="000000"/>
              </a:solidFill>
              <a:latin typeface="Quicksand"/>
              <a:ea typeface="Quicksand"/>
              <a:cs typeface="Quicksand"/>
              <a:sym typeface="Quicksand"/>
            </a:endParaRPr>
          </a:p>
        </p:txBody>
      </p:sp>
      <p:sp>
        <p:nvSpPr>
          <p:cNvPr id="276" name="Google Shape;276;p1"/>
          <p:cNvSpPr txBox="1"/>
          <p:nvPr/>
        </p:nvSpPr>
        <p:spPr>
          <a:xfrm>
            <a:off x="1981500" y="4203225"/>
            <a:ext cx="1831200" cy="531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500"/>
              <a:buFont typeface="Arial"/>
              <a:buNone/>
            </a:pPr>
            <a:r>
              <a:rPr lang="en-IN" sz="2500" b="0" i="0" u="sng" strike="noStrike" cap="none">
                <a:solidFill>
                  <a:srgbClr val="0563C1"/>
                </a:solidFill>
                <a:latin typeface="Quicksand Light"/>
                <a:ea typeface="Quicksand Light"/>
                <a:cs typeface="Quicksand Light"/>
                <a:sym typeface="Quicksand Light"/>
                <a:hlinkClick r:id="rId4" action="ppaction://hlinksldjump">
                  <a:extLst>
                    <a:ext uri="{A12FA001-AC4F-418D-AE19-62706E023703}">
                      <ahyp:hlinkClr xmlns:ahyp="http://schemas.microsoft.com/office/drawing/2018/hyperlinkcolor" val="tx"/>
                    </a:ext>
                  </a:extLst>
                </a:hlinkClick>
              </a:rPr>
              <a:t>Ver 1.0</a:t>
            </a:r>
            <a:endParaRPr sz="2500" b="0" i="0" u="none" strike="noStrike" cap="none">
              <a:solidFill>
                <a:srgbClr val="000000"/>
              </a:solidFill>
              <a:latin typeface="Quicksand Light"/>
              <a:ea typeface="Quicksand Light"/>
              <a:cs typeface="Quicksand Light"/>
              <a:sym typeface="Quicksand Light"/>
            </a:endParaRPr>
          </a:p>
        </p:txBody>
      </p:sp>
      <p:sp>
        <p:nvSpPr>
          <p:cNvPr id="277" name="Google Shape;277;p1">
            <a:hlinkClick r:id="rId4" action="ppaction://hlinksldjump"/>
          </p:cNvPr>
          <p:cNvSpPr/>
          <p:nvPr/>
        </p:nvSpPr>
        <p:spPr>
          <a:xfrm>
            <a:off x="1125150" y="4203225"/>
            <a:ext cx="535800" cy="531900"/>
          </a:xfrm>
          <a:prstGeom prst="bevel">
            <a:avLst>
              <a:gd name="adj" fmla="val 12500"/>
            </a:avLst>
          </a:prstGeom>
          <a:solidFill>
            <a:srgbClr val="E7E6E6"/>
          </a:solidFill>
          <a:ln w="9525" cap="flat" cmpd="sng">
            <a:solidFill>
              <a:srgbClr val="44546A"/>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8" name="Google Shape;278;p1"/>
          <p:cNvSpPr txBox="1"/>
          <p:nvPr/>
        </p:nvSpPr>
        <p:spPr>
          <a:xfrm>
            <a:off x="1195675" y="1326625"/>
            <a:ext cx="10461000" cy="801000"/>
          </a:xfrm>
          <a:prstGeom prst="rect">
            <a:avLst/>
          </a:prstGeom>
          <a:noFill/>
          <a:ln>
            <a:noFill/>
          </a:ln>
        </p:spPr>
        <p:txBody>
          <a:bodyPr spcFirstLastPara="1" wrap="square" lIns="91425" tIns="91425" rIns="91425" bIns="91425" anchor="t" anchorCtr="0">
            <a:noAutofit/>
          </a:bodyPr>
          <a:lstStyle/>
          <a:p>
            <a:pPr marL="457200" marR="0" lvl="0" indent="-415290" algn="l" rtl="0">
              <a:lnSpc>
                <a:spcPct val="100000"/>
              </a:lnSpc>
              <a:spcBef>
                <a:spcPts val="0"/>
              </a:spcBef>
              <a:spcAft>
                <a:spcPts val="0"/>
              </a:spcAft>
              <a:buClr>
                <a:srgbClr val="0F1A5C"/>
              </a:buClr>
              <a:buSzPts val="2940"/>
              <a:buFont typeface="Quicksand Light"/>
              <a:buChar char="➢"/>
            </a:pPr>
            <a:r>
              <a:rPr lang="en-IN" sz="2940" b="0" i="0" u="none" strike="noStrike" cap="none">
                <a:solidFill>
                  <a:srgbClr val="0F1A5C"/>
                </a:solidFill>
                <a:latin typeface="Quicksand Light"/>
                <a:ea typeface="Quicksand Light"/>
                <a:cs typeface="Quicksand Light"/>
                <a:sym typeface="Quicksand Light"/>
              </a:rPr>
              <a:t>Power Related Errors</a:t>
            </a:r>
            <a:endParaRPr sz="1240" b="0" i="1" u="none" strike="noStrike" cap="none">
              <a:solidFill>
                <a:srgbClr val="0F1A5C"/>
              </a:solidFill>
              <a:latin typeface="Quicksand Light"/>
              <a:ea typeface="Quicksand Light"/>
              <a:cs typeface="Quicksand Light"/>
              <a:sym typeface="Quicksand Light"/>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13"/>
          <p:cNvSpPr txBox="1">
            <a:spLocks noGrp="1"/>
          </p:cNvSpPr>
          <p:nvPr>
            <p:ph type="title"/>
          </p:nvPr>
        </p:nvSpPr>
        <p:spPr>
          <a:xfrm>
            <a:off x="78739" y="533400"/>
            <a:ext cx="11875008" cy="389850"/>
          </a:xfrm>
          <a:prstGeom prst="rect">
            <a:avLst/>
          </a:prstGeom>
          <a:noFill/>
          <a:ln>
            <a:noFill/>
          </a:ln>
        </p:spPr>
        <p:txBody>
          <a:bodyPr spcFirstLastPara="1" wrap="square" lIns="0" tIns="111750" rIns="0" bIns="0" anchor="t" anchorCtr="0">
            <a:spAutoFit/>
          </a:bodyPr>
          <a:lstStyle/>
          <a:p>
            <a:pPr marL="298450" lvl="0" indent="-285750" algn="l" rtl="0">
              <a:lnSpc>
                <a:spcPct val="100000"/>
              </a:lnSpc>
              <a:spcBef>
                <a:spcPts val="0"/>
              </a:spcBef>
              <a:spcAft>
                <a:spcPts val="0"/>
              </a:spcAft>
              <a:buClr>
                <a:srgbClr val="000000"/>
              </a:buClr>
              <a:buSzPts val="1800"/>
              <a:buFont typeface="Noto Sans Symbols"/>
              <a:buChar char="▪"/>
            </a:pPr>
            <a:r>
              <a:rPr lang="en-US" sz="1800" b="0">
                <a:solidFill>
                  <a:srgbClr val="000000"/>
                </a:solidFill>
                <a:latin typeface="Calibri"/>
                <a:ea typeface="Calibri"/>
                <a:cs typeface="Calibri"/>
                <a:sym typeface="Calibri"/>
              </a:rPr>
              <a:t>Power ON the Ranger. Measure the voltage on Mox</a:t>
            </a:r>
            <a:r>
              <a:rPr lang="en-US" sz="1800" b="0">
                <a:solidFill>
                  <a:srgbClr val="000000"/>
                </a:solidFill>
              </a:rPr>
              <a:t>a</a:t>
            </a:r>
            <a:r>
              <a:rPr lang="en-US" sz="1800" b="0">
                <a:solidFill>
                  <a:srgbClr val="000000"/>
                </a:solidFill>
                <a:latin typeface="Calibri"/>
                <a:ea typeface="Calibri"/>
                <a:cs typeface="Calibri"/>
                <a:sym typeface="Calibri"/>
              </a:rPr>
              <a:t>. </a:t>
            </a:r>
            <a:r>
              <a:rPr lang="en-US" sz="1800" b="0">
                <a:solidFill>
                  <a:srgbClr val="000000"/>
                </a:solidFill>
              </a:rPr>
              <a:t>We should get 12V here.</a:t>
            </a:r>
            <a:endParaRPr sz="1800">
              <a:latin typeface="Calibri"/>
              <a:ea typeface="Calibri"/>
              <a:cs typeface="Calibri"/>
              <a:sym typeface="Calibri"/>
            </a:endParaRPr>
          </a:p>
        </p:txBody>
      </p:sp>
      <p:sp>
        <p:nvSpPr>
          <p:cNvPr id="165" name="Google Shape;165;p13"/>
          <p:cNvSpPr txBox="1">
            <a:spLocks noGrp="1"/>
          </p:cNvSpPr>
          <p:nvPr>
            <p:ph type="ftr" idx="11"/>
          </p:nvPr>
        </p:nvSpPr>
        <p:spPr>
          <a:xfrm>
            <a:off x="10270997" y="6677355"/>
            <a:ext cx="1682750" cy="160020"/>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1050" b="0" i="0" u="none" strike="noStrike" cap="none">
                <a:solidFill>
                  <a:srgbClr val="84869C"/>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pPr marL="12700" lvl="0" indent="0" algn="l" rtl="0">
              <a:lnSpc>
                <a:spcPct val="110000"/>
              </a:lnSpc>
              <a:spcBef>
                <a:spcPts val="0"/>
              </a:spcBef>
              <a:spcAft>
                <a:spcPts val="0"/>
              </a:spcAft>
              <a:buNone/>
            </a:pPr>
            <a:endParaRPr/>
          </a:p>
        </p:txBody>
      </p:sp>
      <p:sp>
        <p:nvSpPr>
          <p:cNvPr id="166" name="Google Shape;166;p13"/>
          <p:cNvSpPr txBox="1"/>
          <p:nvPr/>
        </p:nvSpPr>
        <p:spPr>
          <a:xfrm>
            <a:off x="197916" y="43383"/>
            <a:ext cx="7980045" cy="589280"/>
          </a:xfrm>
          <a:prstGeom prst="rect">
            <a:avLst/>
          </a:prstGeom>
          <a:noFill/>
          <a:ln>
            <a:noFill/>
          </a:ln>
        </p:spPr>
        <p:txBody>
          <a:bodyPr spcFirstLastPara="1" wrap="square" lIns="0" tIns="12050" rIns="0" bIns="0" anchor="t" anchorCtr="0">
            <a:spAutoFit/>
          </a:bodyPr>
          <a:lstStyle/>
          <a:p>
            <a:pPr marL="12700" marR="0" lvl="0" indent="0" algn="l" rtl="0">
              <a:spcBef>
                <a:spcPts val="0"/>
              </a:spcBef>
              <a:spcAft>
                <a:spcPts val="0"/>
              </a:spcAft>
              <a:buNone/>
            </a:pPr>
            <a:r>
              <a:rPr lang="en-US" sz="3700" b="1" i="0">
                <a:solidFill>
                  <a:srgbClr val="0E1A5C"/>
                </a:solidFill>
                <a:latin typeface="Calibri"/>
                <a:ea typeface="Calibri"/>
                <a:cs typeface="Calibri"/>
                <a:sym typeface="Calibri"/>
              </a:rPr>
              <a:t>Procedure for Moxa Harness Check</a:t>
            </a:r>
            <a:endParaRPr sz="3700" b="1" i="0">
              <a:solidFill>
                <a:srgbClr val="0E1A5C"/>
              </a:solidFill>
              <a:latin typeface="Calibri"/>
              <a:ea typeface="Calibri"/>
              <a:cs typeface="Calibri"/>
              <a:sym typeface="Calibri"/>
            </a:endParaRPr>
          </a:p>
        </p:txBody>
      </p:sp>
      <p:pic>
        <p:nvPicPr>
          <p:cNvPr id="167" name="Google Shape;167;p13"/>
          <p:cNvPicPr preferRelativeResize="0"/>
          <p:nvPr/>
        </p:nvPicPr>
        <p:blipFill>
          <a:blip r:embed="rId3">
            <a:alphaModFix/>
          </a:blip>
          <a:stretch>
            <a:fillRect/>
          </a:stretch>
        </p:blipFill>
        <p:spPr>
          <a:xfrm>
            <a:off x="3350825" y="1360125"/>
            <a:ext cx="4399750" cy="3813800"/>
          </a:xfrm>
          <a:prstGeom prst="rect">
            <a:avLst/>
          </a:prstGeom>
          <a:noFill/>
          <a:ln>
            <a:noFill/>
          </a:ln>
        </p:spPr>
      </p:pic>
      <p:cxnSp>
        <p:nvCxnSpPr>
          <p:cNvPr id="168" name="Google Shape;168;p13"/>
          <p:cNvCxnSpPr/>
          <p:nvPr/>
        </p:nvCxnSpPr>
        <p:spPr>
          <a:xfrm>
            <a:off x="6069550" y="2781925"/>
            <a:ext cx="446400" cy="2648100"/>
          </a:xfrm>
          <a:prstGeom prst="straightConnector1">
            <a:avLst/>
          </a:prstGeom>
          <a:noFill/>
          <a:ln w="38100" cap="flat" cmpd="sng">
            <a:solidFill>
              <a:srgbClr val="FF0000"/>
            </a:solidFill>
            <a:prstDash val="solid"/>
            <a:round/>
            <a:headEnd type="none" w="med" len="med"/>
            <a:tailEnd type="none" w="med" len="med"/>
          </a:ln>
        </p:spPr>
      </p:cxnSp>
      <p:sp>
        <p:nvSpPr>
          <p:cNvPr id="169" name="Google Shape;169;p13"/>
          <p:cNvSpPr txBox="1"/>
          <p:nvPr/>
        </p:nvSpPr>
        <p:spPr>
          <a:xfrm>
            <a:off x="5864925" y="5430025"/>
            <a:ext cx="17517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latin typeface="Calibri"/>
                <a:ea typeface="Calibri"/>
                <a:cs typeface="Calibri"/>
                <a:sym typeface="Calibri"/>
              </a:rPr>
              <a:t>Measure the voltage here</a:t>
            </a:r>
            <a:endParaRPr>
              <a:latin typeface="Calibri"/>
              <a:ea typeface="Calibri"/>
              <a:cs typeface="Calibri"/>
              <a:sym typeface="Calibri"/>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grpSp>
        <p:nvGrpSpPr>
          <p:cNvPr id="218" name="Google Shape;218;g135d0b3fabc_0_0"/>
          <p:cNvGrpSpPr/>
          <p:nvPr/>
        </p:nvGrpSpPr>
        <p:grpSpPr>
          <a:xfrm>
            <a:off x="2272150" y="2732675"/>
            <a:ext cx="7314600" cy="1842875"/>
            <a:chOff x="2272150" y="2732675"/>
            <a:chExt cx="7314600" cy="1842875"/>
          </a:xfrm>
        </p:grpSpPr>
        <p:sp>
          <p:nvSpPr>
            <p:cNvPr id="219" name="Google Shape;219;g135d0b3fabc_0_0"/>
            <p:cNvSpPr txBox="1"/>
            <p:nvPr/>
          </p:nvSpPr>
          <p:spPr>
            <a:xfrm>
              <a:off x="4958325" y="2732675"/>
              <a:ext cx="1048800" cy="584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a:solidFill>
                    <a:schemeClr val="dk1"/>
                  </a:solidFill>
                  <a:latin typeface="Calibri"/>
                  <a:ea typeface="Calibri"/>
                  <a:cs typeface="Calibri"/>
                  <a:sym typeface="Calibri"/>
                </a:rPr>
                <a:t>END </a:t>
              </a:r>
              <a:endParaRPr sz="1400" b="0" i="0" u="none" strike="noStrike" cap="none">
                <a:solidFill>
                  <a:srgbClr val="000000"/>
                </a:solidFill>
                <a:latin typeface="Arial"/>
                <a:ea typeface="Arial"/>
                <a:cs typeface="Arial"/>
                <a:sym typeface="Arial"/>
              </a:endParaRPr>
            </a:p>
          </p:txBody>
        </p:sp>
        <p:sp>
          <p:nvSpPr>
            <p:cNvPr id="220" name="Google Shape;220;g135d0b3fabc_0_0"/>
            <p:cNvSpPr txBox="1"/>
            <p:nvPr/>
          </p:nvSpPr>
          <p:spPr>
            <a:xfrm>
              <a:off x="2272150" y="4118950"/>
              <a:ext cx="7314600" cy="456600"/>
            </a:xfrm>
            <a:prstGeom prst="rect">
              <a:avLst/>
            </a:prstGeom>
            <a:noFill/>
            <a:ln>
              <a:noFill/>
            </a:ln>
          </p:spPr>
          <p:txBody>
            <a:bodyPr spcFirstLastPara="1" wrap="square" lIns="91425" tIns="91425" rIns="91425" bIns="91425" anchor="t" anchorCtr="0">
              <a:noAutofit/>
            </a:bodyPr>
            <a:lstStyle/>
            <a:p>
              <a:pPr marL="45720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dk1"/>
                  </a:solidFill>
                  <a:latin typeface="Arial"/>
                  <a:ea typeface="Arial"/>
                  <a:cs typeface="Arial"/>
                  <a:sym typeface="Arial"/>
                </a:rPr>
                <a:t>Return back to error slide for further troubleshooting </a:t>
              </a:r>
              <a:endParaRPr sz="1400" b="0" i="0" u="none" strike="noStrike" cap="none">
                <a:solidFill>
                  <a:srgbClr val="000000"/>
                </a:solidFill>
                <a:latin typeface="Arial"/>
                <a:ea typeface="Arial"/>
                <a:cs typeface="Arial"/>
                <a:sym typeface="Arial"/>
              </a:endParaRPr>
            </a:p>
          </p:txBody>
        </p:sp>
      </p:grpSp>
      <p:sp>
        <p:nvSpPr>
          <p:cNvPr id="5" name="Google Shape;434;p4">
            <a:hlinkClick r:id="rId3" action="ppaction://hlinksldjump"/>
            <a:extLst>
              <a:ext uri="{FF2B5EF4-FFF2-40B4-BE49-F238E27FC236}">
                <a16:creationId xmlns:a16="http://schemas.microsoft.com/office/drawing/2014/main" id="{DD8DC97E-0A3A-5BE3-8953-C561D861CE34}"/>
              </a:ext>
            </a:extLst>
          </p:cNvPr>
          <p:cNvSpPr/>
          <p:nvPr/>
        </p:nvSpPr>
        <p:spPr>
          <a:xfrm>
            <a:off x="4817650" y="5121075"/>
            <a:ext cx="1111800" cy="512100"/>
          </a:xfrm>
          <a:prstGeom prst="bevel">
            <a:avLst>
              <a:gd name="adj" fmla="val 12500"/>
            </a:avLst>
          </a:prstGeom>
          <a:solidFill>
            <a:srgbClr val="E7E6E6"/>
          </a:solidFill>
          <a:ln w="9525" cap="flat" cmpd="sng">
            <a:solidFill>
              <a:srgbClr val="44546A"/>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IN" sz="1400" b="0" i="0" u="none" strike="noStrike" cap="none">
                <a:solidFill>
                  <a:srgbClr val="000000"/>
                </a:solidFill>
                <a:latin typeface="Quicksand Light"/>
                <a:ea typeface="Quicksand Light"/>
                <a:cs typeface="Quicksand Light"/>
                <a:sym typeface="Quicksand Light"/>
              </a:rPr>
              <a:t>Next</a:t>
            </a:r>
            <a:endParaRPr sz="1400" b="0" i="0" u="none" strike="noStrike" cap="none">
              <a:solidFill>
                <a:srgbClr val="000000"/>
              </a:solidFill>
              <a:latin typeface="Quicksand Light"/>
              <a:ea typeface="Quicksand Light"/>
              <a:cs typeface="Quicksand Light"/>
              <a:sym typeface="Quicksand Light"/>
            </a:endParaRPr>
          </a:p>
        </p:txBody>
      </p:sp>
    </p:spTree>
    <p:extLst>
      <p:ext uri="{BB962C8B-B14F-4D97-AF65-F5344CB8AC3E}">
        <p14:creationId xmlns:p14="http://schemas.microsoft.com/office/powerpoint/2010/main" val="401069480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sp>
        <p:nvSpPr>
          <p:cNvPr id="364" name="Google Shape;364;p7">
            <a:hlinkClick r:id="rId3" action="ppaction://hlinksldjump"/>
          </p:cNvPr>
          <p:cNvSpPr/>
          <p:nvPr/>
        </p:nvSpPr>
        <p:spPr>
          <a:xfrm>
            <a:off x="0" y="13400"/>
            <a:ext cx="12218699" cy="68580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5" name="Google Shape;365;p7"/>
          <p:cNvSpPr txBox="1"/>
          <p:nvPr/>
        </p:nvSpPr>
        <p:spPr>
          <a:xfrm>
            <a:off x="44450" y="194014"/>
            <a:ext cx="11649000" cy="512100"/>
          </a:xfrm>
          <a:prstGeom prst="rect">
            <a:avLst/>
          </a:prstGeom>
          <a:noFill/>
          <a:ln>
            <a:noFill/>
          </a:ln>
        </p:spPr>
        <p:txBody>
          <a:bodyPr spcFirstLastPara="1" wrap="square" lIns="91425" tIns="45700" rIns="91425" bIns="45700" anchor="ctr" anchorCtr="0">
            <a:noAutofit/>
          </a:bodyPr>
          <a:lstStyle/>
          <a:p>
            <a:pPr marL="457200" marR="0" lvl="0" indent="-457200" algn="l" rtl="0">
              <a:lnSpc>
                <a:spcPct val="100000"/>
              </a:lnSpc>
              <a:spcBef>
                <a:spcPts val="0"/>
              </a:spcBef>
              <a:spcAft>
                <a:spcPts val="0"/>
              </a:spcAft>
              <a:buClr>
                <a:srgbClr val="0F1A5C"/>
              </a:buClr>
              <a:buSzPts val="3740"/>
              <a:buFont typeface="Arial"/>
              <a:buChar char="❏"/>
            </a:pPr>
            <a:r>
              <a:rPr lang="en-IN" sz="3240" b="1" i="0" u="none" strike="noStrike" cap="none">
                <a:solidFill>
                  <a:srgbClr val="0F1A5C"/>
                </a:solidFill>
                <a:latin typeface="Quicksand"/>
                <a:ea typeface="Quicksand"/>
                <a:cs typeface="Quicksand"/>
                <a:sym typeface="Quicksand"/>
              </a:rPr>
              <a:t>Ranger 3.0 Troubleshooter</a:t>
            </a:r>
            <a:endParaRPr sz="3240" b="1" i="0" u="none" strike="noStrike" cap="none">
              <a:solidFill>
                <a:srgbClr val="0F1A5C"/>
              </a:solidFill>
              <a:latin typeface="Quicksand"/>
              <a:ea typeface="Quicksand"/>
              <a:cs typeface="Quicksand"/>
              <a:sym typeface="Quicksand"/>
            </a:endParaRPr>
          </a:p>
        </p:txBody>
      </p:sp>
      <p:sp>
        <p:nvSpPr>
          <p:cNvPr id="366" name="Google Shape;366;p7"/>
          <p:cNvSpPr txBox="1"/>
          <p:nvPr/>
        </p:nvSpPr>
        <p:spPr>
          <a:xfrm>
            <a:off x="-101077" y="739489"/>
            <a:ext cx="9956521" cy="735000"/>
          </a:xfrm>
          <a:prstGeom prst="rect">
            <a:avLst/>
          </a:prstGeom>
          <a:noFill/>
          <a:ln>
            <a:noFill/>
          </a:ln>
        </p:spPr>
        <p:txBody>
          <a:bodyPr spcFirstLastPara="1" wrap="square" lIns="91425" tIns="91425" rIns="91425" bIns="91425" anchor="t" anchorCtr="0">
            <a:noAutofit/>
          </a:bodyPr>
          <a:lstStyle/>
          <a:p>
            <a:pPr marL="457200" marR="0" lvl="0" indent="-342900" algn="l" rtl="0">
              <a:lnSpc>
                <a:spcPct val="100000"/>
              </a:lnSpc>
              <a:spcBef>
                <a:spcPts val="0"/>
              </a:spcBef>
              <a:spcAft>
                <a:spcPts val="0"/>
              </a:spcAft>
              <a:buClr>
                <a:srgbClr val="333333"/>
              </a:buClr>
              <a:buSzPts val="1800"/>
              <a:buFont typeface="Quicksand Light"/>
              <a:buChar char="➢"/>
            </a:pPr>
            <a:r>
              <a:rPr lang="en-IN" sz="1800" b="0" i="0" u="none" strike="noStrike" cap="none" dirty="0">
                <a:solidFill>
                  <a:srgbClr val="333333"/>
                </a:solidFill>
                <a:highlight>
                  <a:srgbClr val="FFFFFF"/>
                </a:highlight>
                <a:latin typeface="Quicksand Light"/>
                <a:ea typeface="Quicksand Light"/>
                <a:cs typeface="Quicksand Light"/>
                <a:sym typeface="Quicksand Light"/>
              </a:rPr>
              <a:t>Login through Lan cable through 10.3.1.1 as mentioned in support link document.</a:t>
            </a:r>
          </a:p>
          <a:p>
            <a:pPr marL="457200" marR="0" lvl="0" indent="-342900" algn="l" rtl="0">
              <a:lnSpc>
                <a:spcPct val="100000"/>
              </a:lnSpc>
              <a:spcBef>
                <a:spcPts val="0"/>
              </a:spcBef>
              <a:spcAft>
                <a:spcPts val="0"/>
              </a:spcAft>
              <a:buClr>
                <a:srgbClr val="333333"/>
              </a:buClr>
              <a:buSzPts val="1800"/>
              <a:buFont typeface="Quicksand Light"/>
              <a:buChar char="➢"/>
            </a:pPr>
            <a:r>
              <a:rPr lang="en-IN" sz="1800" dirty="0">
                <a:solidFill>
                  <a:srgbClr val="333333"/>
                </a:solidFill>
                <a:highlight>
                  <a:srgbClr val="FFFFFF"/>
                </a:highlight>
                <a:latin typeface="Quicksand Light"/>
                <a:ea typeface="Quicksand Light"/>
                <a:cs typeface="Quicksand Light"/>
                <a:sym typeface="Quicksand Light"/>
              </a:rPr>
              <a:t>Again restart the Ranger and check if the issue is resolved. </a:t>
            </a:r>
            <a:r>
              <a:rPr lang="en-IN" sz="1800" b="0" i="0" u="none" strike="noStrike" cap="none" dirty="0">
                <a:solidFill>
                  <a:srgbClr val="333333"/>
                </a:solidFill>
                <a:highlight>
                  <a:srgbClr val="FFFFFF"/>
                </a:highlight>
                <a:latin typeface="Quicksand Light"/>
                <a:ea typeface="Quicksand Light"/>
                <a:cs typeface="Quicksand Light"/>
                <a:sym typeface="Quicksand Light"/>
              </a:rPr>
              <a:t> </a:t>
            </a:r>
            <a:endParaRPr sz="1400" b="0" i="0" u="none" strike="noStrike" cap="none" dirty="0">
              <a:solidFill>
                <a:srgbClr val="000000"/>
              </a:solidFill>
              <a:latin typeface="Arial"/>
              <a:ea typeface="Arial"/>
              <a:cs typeface="Arial"/>
              <a:sym typeface="Arial"/>
            </a:endParaRPr>
          </a:p>
          <a:p>
            <a:pPr marL="114300" marR="0" lvl="0" indent="0" algn="l" rtl="0">
              <a:lnSpc>
                <a:spcPct val="100000"/>
              </a:lnSpc>
              <a:spcBef>
                <a:spcPts val="0"/>
              </a:spcBef>
              <a:spcAft>
                <a:spcPts val="0"/>
              </a:spcAft>
              <a:buClr>
                <a:srgbClr val="000000"/>
              </a:buClr>
              <a:buSzPts val="1800"/>
              <a:buFont typeface="Arial"/>
              <a:buNone/>
            </a:pPr>
            <a:endParaRPr sz="1800" b="0" i="0" u="none" strike="noStrike" cap="none" dirty="0">
              <a:solidFill>
                <a:srgbClr val="333333"/>
              </a:solidFill>
              <a:highlight>
                <a:srgbClr val="FFFFFF"/>
              </a:highlight>
              <a:latin typeface="Quicksand Light"/>
              <a:ea typeface="Quicksand Light"/>
              <a:cs typeface="Quicksand Light"/>
              <a:sym typeface="Quicksand Light"/>
            </a:endParaRPr>
          </a:p>
          <a:p>
            <a:pPr marL="457200" marR="0" lvl="0" indent="-228600" algn="l" rtl="0">
              <a:lnSpc>
                <a:spcPct val="100000"/>
              </a:lnSpc>
              <a:spcBef>
                <a:spcPts val="0"/>
              </a:spcBef>
              <a:spcAft>
                <a:spcPts val="0"/>
              </a:spcAft>
              <a:buClr>
                <a:srgbClr val="333333"/>
              </a:buClr>
              <a:buSzPts val="1800"/>
              <a:buFont typeface="Quicksand Light"/>
              <a:buNone/>
            </a:pPr>
            <a:endParaRPr sz="1800" b="0" i="0" u="none" strike="noStrike" cap="none" dirty="0">
              <a:solidFill>
                <a:srgbClr val="333333"/>
              </a:solidFill>
              <a:highlight>
                <a:srgbClr val="FFFFFF"/>
              </a:highlight>
              <a:latin typeface="Quicksand Light"/>
              <a:ea typeface="Quicksand Light"/>
              <a:cs typeface="Quicksand Light"/>
              <a:sym typeface="Quicksand Light"/>
            </a:endParaRPr>
          </a:p>
        </p:txBody>
      </p:sp>
      <p:sp>
        <p:nvSpPr>
          <p:cNvPr id="367" name="Google Shape;367;p7">
            <a:hlinkClick r:id="" action="ppaction://hlinkshowjump?jump=lastslide"/>
          </p:cNvPr>
          <p:cNvSpPr/>
          <p:nvPr/>
        </p:nvSpPr>
        <p:spPr>
          <a:xfrm>
            <a:off x="2236650" y="4734903"/>
            <a:ext cx="830400" cy="723300"/>
          </a:xfrm>
          <a:prstGeom prst="ellipse">
            <a:avLst/>
          </a:prstGeom>
          <a:gradFill>
            <a:gsLst>
              <a:gs pos="0">
                <a:srgbClr val="00FF00"/>
              </a:gs>
              <a:gs pos="100000">
                <a:srgbClr val="737373"/>
              </a:gs>
            </a:gsLst>
            <a:lin ang="5400012" scaled="0"/>
          </a:gradFill>
          <a:ln w="9525" cap="flat" cmpd="sng">
            <a:solidFill>
              <a:srgbClr val="44546A"/>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IN" sz="1400" b="0" i="0" u="none" strike="noStrike" cap="none" dirty="0">
                <a:solidFill>
                  <a:srgbClr val="000000"/>
                </a:solidFill>
                <a:latin typeface="Quicksand Light"/>
                <a:ea typeface="Quicksand Light"/>
                <a:cs typeface="Quicksand Light"/>
                <a:sym typeface="Quicksand Light"/>
              </a:rPr>
              <a:t>YES</a:t>
            </a:r>
            <a:endParaRPr sz="1400" b="0" i="0" u="none" strike="noStrike" cap="none" dirty="0">
              <a:solidFill>
                <a:srgbClr val="000000"/>
              </a:solidFill>
              <a:latin typeface="Quicksand Light"/>
              <a:ea typeface="Quicksand Light"/>
              <a:cs typeface="Quicksand Light"/>
              <a:sym typeface="Quicksand Light"/>
            </a:endParaRPr>
          </a:p>
        </p:txBody>
      </p:sp>
      <p:sp>
        <p:nvSpPr>
          <p:cNvPr id="368" name="Google Shape;368;p7">
            <a:hlinkClick r:id="rId4" action="ppaction://hlinksldjump"/>
          </p:cNvPr>
          <p:cNvSpPr/>
          <p:nvPr/>
        </p:nvSpPr>
        <p:spPr>
          <a:xfrm>
            <a:off x="6313087" y="4734903"/>
            <a:ext cx="830400" cy="723300"/>
          </a:xfrm>
          <a:prstGeom prst="ellipse">
            <a:avLst/>
          </a:prstGeom>
          <a:gradFill>
            <a:gsLst>
              <a:gs pos="0">
                <a:srgbClr val="F5D0D0"/>
              </a:gs>
              <a:gs pos="100000">
                <a:srgbClr val="D96868"/>
              </a:gs>
            </a:gsLst>
            <a:path path="circle">
              <a:fillToRect l="50000" t="50000" r="50000" b="50000"/>
            </a:path>
            <a:tileRect/>
          </a:gradFill>
          <a:ln w="9525" cap="flat" cmpd="sng">
            <a:solidFill>
              <a:srgbClr val="44546A"/>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IN" sz="1400" b="0" i="0" u="none" strike="noStrike" cap="none">
                <a:solidFill>
                  <a:srgbClr val="000000"/>
                </a:solidFill>
                <a:latin typeface="Quicksand Light"/>
                <a:ea typeface="Quicksand Light"/>
                <a:cs typeface="Quicksand Light"/>
                <a:sym typeface="Quicksand Light"/>
              </a:rPr>
              <a:t>NO</a:t>
            </a:r>
            <a:endParaRPr sz="1400" b="0" i="0" u="none" strike="noStrike" cap="none">
              <a:solidFill>
                <a:srgbClr val="000000"/>
              </a:solidFill>
              <a:latin typeface="Quicksand Light"/>
              <a:ea typeface="Quicksand Light"/>
              <a:cs typeface="Quicksand Light"/>
              <a:sym typeface="Quicksand Light"/>
            </a:endParaRPr>
          </a:p>
        </p:txBody>
      </p:sp>
      <p:sp>
        <p:nvSpPr>
          <p:cNvPr id="369" name="Google Shape;369;p7"/>
          <p:cNvSpPr txBox="1"/>
          <p:nvPr/>
        </p:nvSpPr>
        <p:spPr>
          <a:xfrm>
            <a:off x="3253387" y="4340916"/>
            <a:ext cx="61194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IN" sz="2000" b="0" i="0" u="none" strike="noStrike" cap="none" dirty="0">
                <a:solidFill>
                  <a:srgbClr val="333333"/>
                </a:solidFill>
                <a:highlight>
                  <a:srgbClr val="FFFFFF"/>
                </a:highlight>
                <a:latin typeface="Quicksand Light"/>
                <a:ea typeface="Quicksand Light"/>
                <a:cs typeface="Quicksand Light"/>
                <a:sym typeface="Quicksand Light"/>
              </a:rPr>
              <a:t>Is Login issu</a:t>
            </a:r>
            <a:r>
              <a:rPr lang="en-IN" sz="2000" dirty="0">
                <a:solidFill>
                  <a:srgbClr val="333333"/>
                </a:solidFill>
                <a:highlight>
                  <a:srgbClr val="FFFFFF"/>
                </a:highlight>
                <a:latin typeface="Quicksand Light"/>
                <a:ea typeface="Quicksand Light"/>
                <a:cs typeface="Quicksand Light"/>
                <a:sym typeface="Quicksand Light"/>
              </a:rPr>
              <a:t>e resolved</a:t>
            </a:r>
            <a:r>
              <a:rPr lang="en-IN" sz="2000" b="0" i="0" u="none" strike="noStrike" cap="none" dirty="0">
                <a:solidFill>
                  <a:srgbClr val="333333"/>
                </a:solidFill>
                <a:highlight>
                  <a:srgbClr val="FFFFFF"/>
                </a:highlight>
                <a:latin typeface="Quicksand Light"/>
                <a:ea typeface="Quicksand Light"/>
                <a:cs typeface="Quicksand Light"/>
                <a:sym typeface="Quicksand Light"/>
              </a:rPr>
              <a:t>?</a:t>
            </a:r>
            <a:endParaRPr sz="2000" b="0" i="0" u="none" strike="noStrike" cap="none" dirty="0">
              <a:solidFill>
                <a:srgbClr val="000000"/>
              </a:solidFill>
              <a:latin typeface="Arial"/>
              <a:ea typeface="Arial"/>
              <a:cs typeface="Arial"/>
              <a:sym typeface="Arial"/>
            </a:endParaRPr>
          </a:p>
        </p:txBody>
      </p:sp>
      <p:graphicFrame>
        <p:nvGraphicFramePr>
          <p:cNvPr id="370" name="Google Shape;370;p7"/>
          <p:cNvGraphicFramePr/>
          <p:nvPr>
            <p:extLst>
              <p:ext uri="{D42A27DB-BD31-4B8C-83A1-F6EECF244321}">
                <p14:modId xmlns:p14="http://schemas.microsoft.com/office/powerpoint/2010/main" val="887502236"/>
              </p:ext>
            </p:extLst>
          </p:nvPr>
        </p:nvGraphicFramePr>
        <p:xfrm>
          <a:off x="8220375" y="2242450"/>
          <a:ext cx="3473075" cy="1188660"/>
        </p:xfrm>
        <a:graphic>
          <a:graphicData uri="http://schemas.openxmlformats.org/drawingml/2006/table">
            <a:tbl>
              <a:tblPr>
                <a:noFill/>
              </a:tblPr>
              <a:tblGrid>
                <a:gridCol w="677525">
                  <a:extLst>
                    <a:ext uri="{9D8B030D-6E8A-4147-A177-3AD203B41FA5}">
                      <a16:colId xmlns:a16="http://schemas.microsoft.com/office/drawing/2014/main" val="20000"/>
                    </a:ext>
                  </a:extLst>
                </a:gridCol>
                <a:gridCol w="2795550">
                  <a:extLst>
                    <a:ext uri="{9D8B030D-6E8A-4147-A177-3AD203B41FA5}">
                      <a16:colId xmlns:a16="http://schemas.microsoft.com/office/drawing/2014/main" val="20001"/>
                    </a:ext>
                  </a:extLst>
                </a:gridCol>
              </a:tblGrid>
              <a:tr h="381000">
                <a:tc>
                  <a:txBody>
                    <a:bodyPr/>
                    <a:lstStyle/>
                    <a:p>
                      <a:pPr marL="0" marR="0" lvl="0" indent="0" algn="ctr" rtl="0">
                        <a:lnSpc>
                          <a:spcPct val="100000"/>
                        </a:lnSpc>
                        <a:spcBef>
                          <a:spcPts val="0"/>
                        </a:spcBef>
                        <a:spcAft>
                          <a:spcPts val="0"/>
                        </a:spcAft>
                        <a:buClr>
                          <a:srgbClr val="000000"/>
                        </a:buClr>
                        <a:buSzPts val="1800"/>
                        <a:buFont typeface="Arial"/>
                        <a:buNone/>
                      </a:pPr>
                      <a:r>
                        <a:rPr lang="en-IN" sz="1800" u="none" strike="noStrike" cap="none">
                          <a:latin typeface="Quicksand Light"/>
                          <a:ea typeface="Quicksand Light"/>
                          <a:cs typeface="Quicksand Light"/>
                          <a:sym typeface="Quicksand Light"/>
                        </a:rPr>
                        <a:t>SN</a:t>
                      </a:r>
                      <a:endParaRPr sz="1800" u="none" strike="noStrike" cap="none">
                        <a:latin typeface="Quicksand Light"/>
                        <a:ea typeface="Quicksand Light"/>
                        <a:cs typeface="Quicksand Light"/>
                        <a:sym typeface="Quicksand Light"/>
                      </a:endParaRPr>
                    </a:p>
                  </a:txBody>
                  <a:tcPr marL="91425" marR="91425" marT="91425" marB="91425" anchor="ctr">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B7B7B7"/>
                    </a:solidFill>
                  </a:tcPr>
                </a:tc>
                <a:tc>
                  <a:txBody>
                    <a:bodyPr/>
                    <a:lstStyle/>
                    <a:p>
                      <a:pPr marL="0" marR="0" lvl="0" indent="0" algn="ctr" rtl="0">
                        <a:lnSpc>
                          <a:spcPct val="100000"/>
                        </a:lnSpc>
                        <a:spcBef>
                          <a:spcPts val="0"/>
                        </a:spcBef>
                        <a:spcAft>
                          <a:spcPts val="0"/>
                        </a:spcAft>
                        <a:buClr>
                          <a:srgbClr val="000000"/>
                        </a:buClr>
                        <a:buSzPts val="1800"/>
                        <a:buFont typeface="Arial"/>
                        <a:buNone/>
                      </a:pPr>
                      <a:r>
                        <a:rPr lang="en-IN" sz="1800" b="1" u="none" strike="noStrike" cap="none">
                          <a:latin typeface="Quicksand"/>
                          <a:ea typeface="Quicksand"/>
                          <a:cs typeface="Quicksand"/>
                          <a:sym typeface="Quicksand"/>
                        </a:rPr>
                        <a:t>Support Link</a:t>
                      </a:r>
                      <a:endParaRPr sz="1800" b="1" u="none" strike="noStrike" cap="none">
                        <a:latin typeface="Quicksand"/>
                        <a:ea typeface="Quicksand"/>
                        <a:cs typeface="Quicksand"/>
                        <a:sym typeface="Quicksand"/>
                      </a:endParaRPr>
                    </a:p>
                  </a:txBody>
                  <a:tcPr marL="91425" marR="91425" marT="91425" marB="91425" anchor="ctr">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B7B7B7"/>
                    </a:solidFill>
                  </a:tcPr>
                </a:tc>
                <a:extLst>
                  <a:ext uri="{0D108BD9-81ED-4DB2-BD59-A6C34878D82A}">
                    <a16:rowId xmlns:a16="http://schemas.microsoft.com/office/drawing/2014/main" val="10000"/>
                  </a:ext>
                </a:extLst>
              </a:tr>
              <a:tr h="381000">
                <a:tc>
                  <a:txBody>
                    <a:bodyPr/>
                    <a:lstStyle/>
                    <a:p>
                      <a:pPr marL="0" marR="0" lvl="0" indent="0" algn="ctr" rtl="0">
                        <a:lnSpc>
                          <a:spcPct val="100000"/>
                        </a:lnSpc>
                        <a:spcBef>
                          <a:spcPts val="0"/>
                        </a:spcBef>
                        <a:spcAft>
                          <a:spcPts val="0"/>
                        </a:spcAft>
                        <a:buClr>
                          <a:srgbClr val="000000"/>
                        </a:buClr>
                        <a:buSzPts val="1800"/>
                        <a:buFont typeface="Arial"/>
                        <a:buNone/>
                      </a:pPr>
                      <a:r>
                        <a:rPr lang="en-IN" sz="1800" u="none" strike="noStrike" cap="none"/>
                        <a:t>1</a:t>
                      </a:r>
                      <a:endParaRPr sz="1800" u="none" strike="noStrike" cap="none"/>
                    </a:p>
                  </a:txBody>
                  <a:tcPr marL="91425" marR="91425" marT="91425" marB="91425" anchor="ctr">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100"/>
                        <a:buFont typeface="Arial"/>
                        <a:buNone/>
                      </a:pPr>
                      <a:r>
                        <a:rPr lang="en-IN" sz="1800" u="sng" strike="noStrike" cap="none" dirty="0">
                          <a:solidFill>
                            <a:schemeClr val="hlink"/>
                          </a:solidFill>
                          <a:highlight>
                            <a:schemeClr val="lt1"/>
                          </a:highlight>
                          <a:latin typeface="Quicksand Light"/>
                          <a:ea typeface="Quicksand Light"/>
                          <a:cs typeface="Quicksand Light"/>
                          <a:sym typeface="Quicksand Light"/>
                          <a:hlinkClick r:id="rId5" action="ppaction://hlinksldjump"/>
                        </a:rPr>
                        <a:t>Procedure to Login through Lan Cable</a:t>
                      </a:r>
                      <a:endParaRPr sz="1500" u="none" strike="noStrike" cap="none" dirty="0">
                        <a:latin typeface="Quicksand Light"/>
                        <a:ea typeface="Quicksand Light"/>
                        <a:cs typeface="Quicksand Light"/>
                        <a:sym typeface="Quicksand Light"/>
                      </a:endParaRPr>
                    </a:p>
                  </a:txBody>
                  <a:tcPr marL="91425" marR="91425" marT="91425" marB="91425" anchor="ctr">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
        <p:nvSpPr>
          <p:cNvPr id="371" name="Google Shape;371;p7">
            <a:hlinkClick r:id="rId3" action="ppaction://hlinksldjump"/>
          </p:cNvPr>
          <p:cNvSpPr/>
          <p:nvPr/>
        </p:nvSpPr>
        <p:spPr>
          <a:xfrm>
            <a:off x="1172200" y="5755725"/>
            <a:ext cx="1111800" cy="512100"/>
          </a:xfrm>
          <a:prstGeom prst="bevel">
            <a:avLst>
              <a:gd name="adj" fmla="val 12500"/>
            </a:avLst>
          </a:prstGeom>
          <a:solidFill>
            <a:srgbClr val="E7E6E6"/>
          </a:solidFill>
          <a:ln w="9525" cap="flat" cmpd="sng">
            <a:solidFill>
              <a:srgbClr val="44546A"/>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IN" sz="1400" b="0" i="0" u="none" strike="noStrike" cap="none">
                <a:solidFill>
                  <a:srgbClr val="000000"/>
                </a:solidFill>
                <a:latin typeface="Quicksand Light"/>
                <a:ea typeface="Quicksand Light"/>
                <a:cs typeface="Quicksand Light"/>
                <a:sym typeface="Quicksand Light"/>
              </a:rPr>
              <a:t>Preview</a:t>
            </a:r>
            <a:endParaRPr sz="1400" b="0" i="0" u="none" strike="noStrike" cap="none">
              <a:solidFill>
                <a:srgbClr val="000000"/>
              </a:solidFill>
              <a:latin typeface="Quicksand Light"/>
              <a:ea typeface="Quicksand Light"/>
              <a:cs typeface="Quicksand Light"/>
              <a:sym typeface="Quicksand Light"/>
            </a:endParaRPr>
          </a:p>
        </p:txBody>
      </p:sp>
      <p:sp>
        <p:nvSpPr>
          <p:cNvPr id="372" name="Google Shape;372;p7">
            <a:hlinkClick r:id="rId4" action="ppaction://hlinksldjump"/>
          </p:cNvPr>
          <p:cNvSpPr/>
          <p:nvPr/>
        </p:nvSpPr>
        <p:spPr>
          <a:xfrm>
            <a:off x="9734225" y="5635325"/>
            <a:ext cx="1111800" cy="512100"/>
          </a:xfrm>
          <a:prstGeom prst="bevel">
            <a:avLst>
              <a:gd name="adj" fmla="val 12500"/>
            </a:avLst>
          </a:prstGeom>
          <a:solidFill>
            <a:srgbClr val="E7E6E6"/>
          </a:solidFill>
          <a:ln w="9525" cap="flat" cmpd="sng">
            <a:solidFill>
              <a:srgbClr val="44546A"/>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IN" sz="1400" b="0" i="0" u="none" strike="noStrike" cap="none">
                <a:solidFill>
                  <a:srgbClr val="000000"/>
                </a:solidFill>
                <a:latin typeface="Quicksand Light"/>
                <a:ea typeface="Quicksand Light"/>
                <a:cs typeface="Quicksand Light"/>
                <a:sym typeface="Quicksand Light"/>
              </a:rPr>
              <a:t>Next</a:t>
            </a:r>
            <a:endParaRPr sz="1400" b="0" i="0" u="none" strike="noStrike" cap="none">
              <a:solidFill>
                <a:srgbClr val="000000"/>
              </a:solidFill>
              <a:latin typeface="Quicksand Light"/>
              <a:ea typeface="Quicksand Light"/>
              <a:cs typeface="Quicksand Light"/>
              <a:sym typeface="Quicksand Light"/>
            </a:endParaRPr>
          </a:p>
        </p:txBody>
      </p:sp>
      <p:pic>
        <p:nvPicPr>
          <p:cNvPr id="373" name="Google Shape;373;p7"/>
          <p:cNvPicPr preferRelativeResize="0"/>
          <p:nvPr/>
        </p:nvPicPr>
        <p:blipFill>
          <a:blip r:embed="rId6">
            <a:alphaModFix/>
          </a:blip>
          <a:stretch>
            <a:fillRect/>
          </a:stretch>
        </p:blipFill>
        <p:spPr>
          <a:xfrm>
            <a:off x="2960224" y="1724244"/>
            <a:ext cx="3473075" cy="254473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graphicFrame>
        <p:nvGraphicFramePr>
          <p:cNvPr id="143" name="Google Shape;143;g98b47ee596_0_0"/>
          <p:cNvGraphicFramePr/>
          <p:nvPr/>
        </p:nvGraphicFramePr>
        <p:xfrm>
          <a:off x="5075579" y="4206035"/>
          <a:ext cx="6692500" cy="869525"/>
        </p:xfrm>
        <a:graphic>
          <a:graphicData uri="http://schemas.openxmlformats.org/drawingml/2006/table">
            <a:tbl>
              <a:tblPr firstRow="1" bandRow="1">
                <a:noFill/>
              </a:tblPr>
              <a:tblGrid>
                <a:gridCol w="431125">
                  <a:extLst>
                    <a:ext uri="{9D8B030D-6E8A-4147-A177-3AD203B41FA5}">
                      <a16:colId xmlns:a16="http://schemas.microsoft.com/office/drawing/2014/main" val="20000"/>
                    </a:ext>
                  </a:extLst>
                </a:gridCol>
                <a:gridCol w="785800">
                  <a:extLst>
                    <a:ext uri="{9D8B030D-6E8A-4147-A177-3AD203B41FA5}">
                      <a16:colId xmlns:a16="http://schemas.microsoft.com/office/drawing/2014/main" val="20001"/>
                    </a:ext>
                  </a:extLst>
                </a:gridCol>
                <a:gridCol w="1757775">
                  <a:extLst>
                    <a:ext uri="{9D8B030D-6E8A-4147-A177-3AD203B41FA5}">
                      <a16:colId xmlns:a16="http://schemas.microsoft.com/office/drawing/2014/main" val="20002"/>
                    </a:ext>
                  </a:extLst>
                </a:gridCol>
                <a:gridCol w="1185525">
                  <a:extLst>
                    <a:ext uri="{9D8B030D-6E8A-4147-A177-3AD203B41FA5}">
                      <a16:colId xmlns:a16="http://schemas.microsoft.com/office/drawing/2014/main" val="20003"/>
                    </a:ext>
                  </a:extLst>
                </a:gridCol>
                <a:gridCol w="1001675">
                  <a:extLst>
                    <a:ext uri="{9D8B030D-6E8A-4147-A177-3AD203B41FA5}">
                      <a16:colId xmlns:a16="http://schemas.microsoft.com/office/drawing/2014/main" val="20004"/>
                    </a:ext>
                  </a:extLst>
                </a:gridCol>
                <a:gridCol w="1530600">
                  <a:extLst>
                    <a:ext uri="{9D8B030D-6E8A-4147-A177-3AD203B41FA5}">
                      <a16:colId xmlns:a16="http://schemas.microsoft.com/office/drawing/2014/main" val="20005"/>
                    </a:ext>
                  </a:extLst>
                </a:gridCol>
              </a:tblGrid>
              <a:tr h="498675">
                <a:tc>
                  <a:txBody>
                    <a:bodyPr/>
                    <a:lstStyle/>
                    <a:p>
                      <a:pPr marL="0" marR="0" lvl="0" indent="0" algn="ctr" rtl="0">
                        <a:lnSpc>
                          <a:spcPct val="100000"/>
                        </a:lnSpc>
                        <a:spcBef>
                          <a:spcPts val="0"/>
                        </a:spcBef>
                        <a:spcAft>
                          <a:spcPts val="0"/>
                        </a:spcAft>
                        <a:buClr>
                          <a:srgbClr val="000000"/>
                        </a:buClr>
                        <a:buSzPts val="1400"/>
                        <a:buFont typeface="Arial"/>
                        <a:buNone/>
                      </a:pPr>
                      <a:r>
                        <a:rPr lang="en-IN" sz="1400" u="none" strike="noStrike" cap="none">
                          <a:latin typeface="Arial"/>
                          <a:ea typeface="Arial"/>
                          <a:cs typeface="Arial"/>
                          <a:sym typeface="Arial"/>
                        </a:rPr>
                        <a:t>SN</a:t>
                      </a:r>
                      <a:endParaRPr sz="1400" u="none" strike="noStrike" cap="none"/>
                    </a:p>
                  </a:txBody>
                  <a:tcPr marL="91450" marR="91450" marT="45725" marB="45725" anchor="ctr">
                    <a:lnL w="12700" cap="flat" cmpd="sng">
                      <a:solidFill>
                        <a:srgbClr val="A5A5A5"/>
                      </a:solidFill>
                      <a:prstDash val="solid"/>
                      <a:round/>
                      <a:headEnd type="none" w="sm" len="sm"/>
                      <a:tailEnd type="none" w="sm" len="sm"/>
                    </a:lnL>
                    <a:lnR w="12700" cap="flat" cmpd="sng">
                      <a:solidFill>
                        <a:srgbClr val="A5A5A5"/>
                      </a:solidFill>
                      <a:prstDash val="solid"/>
                      <a:round/>
                      <a:headEnd type="none" w="sm" len="sm"/>
                      <a:tailEnd type="none" w="sm" len="sm"/>
                    </a:lnR>
                    <a:lnT w="12700" cap="flat" cmpd="sng">
                      <a:solidFill>
                        <a:srgbClr val="A5A5A5"/>
                      </a:solidFill>
                      <a:prstDash val="solid"/>
                      <a:round/>
                      <a:headEnd type="none" w="sm" len="sm"/>
                      <a:tailEnd type="none" w="sm" len="sm"/>
                    </a:lnT>
                    <a:lnB w="12700" cap="flat" cmpd="sng">
                      <a:solidFill>
                        <a:srgbClr val="A5A5A5"/>
                      </a:solidFill>
                      <a:prstDash val="solid"/>
                      <a:round/>
                      <a:headEnd type="none" w="sm" len="sm"/>
                      <a:tailEnd type="none" w="sm" len="sm"/>
                    </a:lnB>
                    <a:solidFill>
                      <a:srgbClr val="D8D8D8"/>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IN" sz="1400" u="none" strike="noStrike" cap="none">
                          <a:latin typeface="Arial"/>
                          <a:ea typeface="Arial"/>
                          <a:cs typeface="Arial"/>
                          <a:sym typeface="Arial"/>
                        </a:rPr>
                        <a:t>Version</a:t>
                      </a:r>
                      <a:endParaRPr sz="1400" u="none" strike="noStrike" cap="none"/>
                    </a:p>
                  </a:txBody>
                  <a:tcPr marL="91450" marR="91450" marT="45725" marB="45725" anchor="ctr">
                    <a:lnL w="12700" cap="flat" cmpd="sng">
                      <a:solidFill>
                        <a:srgbClr val="A5A5A5"/>
                      </a:solidFill>
                      <a:prstDash val="solid"/>
                      <a:round/>
                      <a:headEnd type="none" w="sm" len="sm"/>
                      <a:tailEnd type="none" w="sm" len="sm"/>
                    </a:lnL>
                    <a:lnR w="12700" cap="flat" cmpd="sng">
                      <a:solidFill>
                        <a:srgbClr val="A5A5A5"/>
                      </a:solidFill>
                      <a:prstDash val="solid"/>
                      <a:round/>
                      <a:headEnd type="none" w="sm" len="sm"/>
                      <a:tailEnd type="none" w="sm" len="sm"/>
                    </a:lnR>
                    <a:lnT w="12700" cap="flat" cmpd="sng">
                      <a:solidFill>
                        <a:srgbClr val="A5A5A5"/>
                      </a:solidFill>
                      <a:prstDash val="solid"/>
                      <a:round/>
                      <a:headEnd type="none" w="sm" len="sm"/>
                      <a:tailEnd type="none" w="sm" len="sm"/>
                    </a:lnT>
                    <a:lnB w="12700" cap="flat" cmpd="sng">
                      <a:solidFill>
                        <a:srgbClr val="A5A5A5"/>
                      </a:solidFill>
                      <a:prstDash val="solid"/>
                      <a:round/>
                      <a:headEnd type="none" w="sm" len="sm"/>
                      <a:tailEnd type="none" w="sm" len="sm"/>
                    </a:lnB>
                    <a:solidFill>
                      <a:srgbClr val="D8D8D8"/>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IN" sz="1400" u="none" strike="noStrike" cap="none">
                          <a:latin typeface="Arial"/>
                          <a:ea typeface="Arial"/>
                          <a:cs typeface="Arial"/>
                          <a:sym typeface="Arial"/>
                        </a:rPr>
                        <a:t>Prepared / Revised </a:t>
                      </a:r>
                      <a:endParaRPr sz="1400" u="none" strike="noStrike" cap="none"/>
                    </a:p>
                  </a:txBody>
                  <a:tcPr marL="91450" marR="91450" marT="45725" marB="45725" anchor="ctr">
                    <a:lnL w="12700" cap="flat" cmpd="sng">
                      <a:solidFill>
                        <a:srgbClr val="A5A5A5"/>
                      </a:solidFill>
                      <a:prstDash val="solid"/>
                      <a:round/>
                      <a:headEnd type="none" w="sm" len="sm"/>
                      <a:tailEnd type="none" w="sm" len="sm"/>
                    </a:lnL>
                    <a:lnR w="12700" cap="flat" cmpd="sng">
                      <a:solidFill>
                        <a:srgbClr val="A5A5A5"/>
                      </a:solidFill>
                      <a:prstDash val="solid"/>
                      <a:round/>
                      <a:headEnd type="none" w="sm" len="sm"/>
                      <a:tailEnd type="none" w="sm" len="sm"/>
                    </a:lnR>
                    <a:lnT w="12700" cap="flat" cmpd="sng">
                      <a:solidFill>
                        <a:srgbClr val="A5A5A5"/>
                      </a:solidFill>
                      <a:prstDash val="solid"/>
                      <a:round/>
                      <a:headEnd type="none" w="sm" len="sm"/>
                      <a:tailEnd type="none" w="sm" len="sm"/>
                    </a:lnT>
                    <a:lnB w="12700" cap="flat" cmpd="sng">
                      <a:solidFill>
                        <a:srgbClr val="A5A5A5"/>
                      </a:solidFill>
                      <a:prstDash val="solid"/>
                      <a:round/>
                      <a:headEnd type="none" w="sm" len="sm"/>
                      <a:tailEnd type="none" w="sm" len="sm"/>
                    </a:lnB>
                    <a:solidFill>
                      <a:srgbClr val="D8D8D8"/>
                    </a:solidFill>
                  </a:tcPr>
                </a:tc>
                <a:tc gridSpan="2">
                  <a:txBody>
                    <a:bodyPr/>
                    <a:lstStyle/>
                    <a:p>
                      <a:pPr marL="0" marR="0" lvl="0" indent="0" algn="ctr" rtl="0">
                        <a:lnSpc>
                          <a:spcPct val="100000"/>
                        </a:lnSpc>
                        <a:spcBef>
                          <a:spcPts val="0"/>
                        </a:spcBef>
                        <a:spcAft>
                          <a:spcPts val="0"/>
                        </a:spcAft>
                        <a:buClr>
                          <a:srgbClr val="000000"/>
                        </a:buClr>
                        <a:buSzPts val="1400"/>
                        <a:buFont typeface="Arial"/>
                        <a:buNone/>
                      </a:pPr>
                      <a:r>
                        <a:rPr lang="en-IN" sz="1400" u="none" strike="noStrike" cap="none">
                          <a:latin typeface="Arial"/>
                          <a:ea typeface="Arial"/>
                          <a:cs typeface="Arial"/>
                          <a:sym typeface="Arial"/>
                        </a:rPr>
                        <a:t>Checked / Approved</a:t>
                      </a:r>
                      <a:endParaRPr sz="1400" u="none" strike="noStrike" cap="none"/>
                    </a:p>
                  </a:txBody>
                  <a:tcPr marL="91450" marR="91450" marT="45725" marB="45725" anchor="ctr">
                    <a:lnL w="12700" cap="flat" cmpd="sng">
                      <a:solidFill>
                        <a:srgbClr val="A5A5A5"/>
                      </a:solidFill>
                      <a:prstDash val="solid"/>
                      <a:round/>
                      <a:headEnd type="none" w="sm" len="sm"/>
                      <a:tailEnd type="none" w="sm" len="sm"/>
                    </a:lnL>
                    <a:lnR w="12700" cap="flat" cmpd="sng">
                      <a:solidFill>
                        <a:srgbClr val="A5A5A5"/>
                      </a:solidFill>
                      <a:prstDash val="solid"/>
                      <a:round/>
                      <a:headEnd type="none" w="sm" len="sm"/>
                      <a:tailEnd type="none" w="sm" len="sm"/>
                    </a:lnR>
                    <a:lnT w="12700" cap="flat" cmpd="sng">
                      <a:solidFill>
                        <a:srgbClr val="A5A5A5"/>
                      </a:solidFill>
                      <a:prstDash val="solid"/>
                      <a:round/>
                      <a:headEnd type="none" w="sm" len="sm"/>
                      <a:tailEnd type="none" w="sm" len="sm"/>
                    </a:lnT>
                    <a:lnB w="12700" cap="flat" cmpd="sng">
                      <a:solidFill>
                        <a:srgbClr val="A5A5A5"/>
                      </a:solidFill>
                      <a:prstDash val="solid"/>
                      <a:round/>
                      <a:headEnd type="none" w="sm" len="sm"/>
                      <a:tailEnd type="none" w="sm" len="sm"/>
                    </a:lnB>
                    <a:solidFill>
                      <a:srgbClr val="D8D8D8"/>
                    </a:solidFill>
                  </a:tcPr>
                </a:tc>
                <a:tc hMerge="1">
                  <a:txBody>
                    <a:bodyPr/>
                    <a:lstStyle/>
                    <a:p>
                      <a:endParaRPr lang="en-US"/>
                    </a:p>
                  </a:txBody>
                  <a:tcPr/>
                </a:tc>
                <a:tc>
                  <a:txBody>
                    <a:bodyPr/>
                    <a:lstStyle/>
                    <a:p>
                      <a:pPr marL="0" marR="0" lvl="0" indent="0" algn="ctr" rtl="0">
                        <a:lnSpc>
                          <a:spcPct val="100000"/>
                        </a:lnSpc>
                        <a:spcBef>
                          <a:spcPts val="0"/>
                        </a:spcBef>
                        <a:spcAft>
                          <a:spcPts val="0"/>
                        </a:spcAft>
                        <a:buClr>
                          <a:srgbClr val="000000"/>
                        </a:buClr>
                        <a:buSzPts val="1400"/>
                        <a:buFont typeface="Arial"/>
                        <a:buNone/>
                      </a:pPr>
                      <a:r>
                        <a:rPr lang="en-IN" sz="1400" u="none" strike="noStrike" cap="none">
                          <a:latin typeface="Arial"/>
                          <a:ea typeface="Arial"/>
                          <a:cs typeface="Arial"/>
                          <a:sym typeface="Arial"/>
                        </a:rPr>
                        <a:t>Ref Details</a:t>
                      </a:r>
                      <a:endParaRPr sz="1400" u="none" strike="noStrike" cap="none"/>
                    </a:p>
                  </a:txBody>
                  <a:tcPr marL="91450" marR="91450" marT="45725" marB="45725" anchor="ctr">
                    <a:lnL w="12700" cap="flat" cmpd="sng">
                      <a:solidFill>
                        <a:srgbClr val="A5A5A5"/>
                      </a:solidFill>
                      <a:prstDash val="solid"/>
                      <a:round/>
                      <a:headEnd type="none" w="sm" len="sm"/>
                      <a:tailEnd type="none" w="sm" len="sm"/>
                    </a:lnL>
                    <a:lnR w="12700" cap="flat" cmpd="sng">
                      <a:solidFill>
                        <a:srgbClr val="A5A5A5"/>
                      </a:solidFill>
                      <a:prstDash val="solid"/>
                      <a:round/>
                      <a:headEnd type="none" w="sm" len="sm"/>
                      <a:tailEnd type="none" w="sm" len="sm"/>
                    </a:lnR>
                    <a:lnT w="12700" cap="flat" cmpd="sng">
                      <a:solidFill>
                        <a:srgbClr val="A5A5A5"/>
                      </a:solidFill>
                      <a:prstDash val="solid"/>
                      <a:round/>
                      <a:headEnd type="none" w="sm" len="sm"/>
                      <a:tailEnd type="none" w="sm" len="sm"/>
                    </a:lnT>
                    <a:lnB w="12700" cap="flat" cmpd="sng">
                      <a:solidFill>
                        <a:srgbClr val="A5A5A5"/>
                      </a:solidFill>
                      <a:prstDash val="solid"/>
                      <a:round/>
                      <a:headEnd type="none" w="sm" len="sm"/>
                      <a:tailEnd type="none" w="sm" len="sm"/>
                    </a:lnB>
                    <a:solidFill>
                      <a:srgbClr val="D8D8D8"/>
                    </a:solidFill>
                  </a:tcPr>
                </a:tc>
                <a:extLst>
                  <a:ext uri="{0D108BD9-81ED-4DB2-BD59-A6C34878D82A}">
                    <a16:rowId xmlns:a16="http://schemas.microsoft.com/office/drawing/2014/main" val="10000"/>
                  </a:ext>
                </a:extLst>
              </a:tr>
              <a:tr h="370850">
                <a:tc>
                  <a:txBody>
                    <a:bodyPr/>
                    <a:lstStyle/>
                    <a:p>
                      <a:pPr marL="0" marR="0" lvl="0" indent="0" algn="ctr" rtl="0">
                        <a:lnSpc>
                          <a:spcPct val="100000"/>
                        </a:lnSpc>
                        <a:spcBef>
                          <a:spcPts val="0"/>
                        </a:spcBef>
                        <a:spcAft>
                          <a:spcPts val="0"/>
                        </a:spcAft>
                        <a:buClr>
                          <a:srgbClr val="000000"/>
                        </a:buClr>
                        <a:buSzPts val="1400"/>
                        <a:buFont typeface="Arial"/>
                        <a:buNone/>
                      </a:pPr>
                      <a:r>
                        <a:rPr lang="en-IN" sz="1400" u="none" strike="noStrike" cap="none">
                          <a:latin typeface="Arial"/>
                          <a:ea typeface="Arial"/>
                          <a:cs typeface="Arial"/>
                          <a:sym typeface="Arial"/>
                        </a:rPr>
                        <a:t>1</a:t>
                      </a:r>
                      <a:endParaRPr sz="1400" u="none" strike="noStrike" cap="none"/>
                    </a:p>
                  </a:txBody>
                  <a:tcPr marL="91450" marR="91450" marT="45725" marB="45725" anchor="ctr">
                    <a:lnL w="12700" cap="flat" cmpd="sng">
                      <a:solidFill>
                        <a:srgbClr val="A5A5A5"/>
                      </a:solidFill>
                      <a:prstDash val="solid"/>
                      <a:round/>
                      <a:headEnd type="none" w="sm" len="sm"/>
                      <a:tailEnd type="none" w="sm" len="sm"/>
                    </a:lnL>
                    <a:lnR w="12700" cap="flat" cmpd="sng">
                      <a:solidFill>
                        <a:srgbClr val="A5A5A5"/>
                      </a:solidFill>
                      <a:prstDash val="solid"/>
                      <a:round/>
                      <a:headEnd type="none" w="sm" len="sm"/>
                      <a:tailEnd type="none" w="sm" len="sm"/>
                    </a:lnR>
                    <a:lnT w="12700" cap="flat" cmpd="sng">
                      <a:solidFill>
                        <a:srgbClr val="A5A5A5"/>
                      </a:solidFill>
                      <a:prstDash val="solid"/>
                      <a:round/>
                      <a:headEnd type="none" w="sm" len="sm"/>
                      <a:tailEnd type="none" w="sm" len="sm"/>
                    </a:lnT>
                    <a:lnB w="12700" cap="flat" cmpd="sng">
                      <a:solidFill>
                        <a:srgbClr val="A5A5A5"/>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n-IN" sz="1400" u="none" strike="noStrike" cap="none">
                          <a:latin typeface="Arial"/>
                          <a:ea typeface="Arial"/>
                          <a:cs typeface="Arial"/>
                          <a:sym typeface="Arial"/>
                        </a:rPr>
                        <a:t>1.0</a:t>
                      </a:r>
                      <a:endParaRPr sz="1400" u="none" strike="noStrike" cap="none"/>
                    </a:p>
                  </a:txBody>
                  <a:tcPr marL="91450" marR="91450" marT="45725" marB="45725" anchor="ctr">
                    <a:lnL w="12700" cap="flat" cmpd="sng">
                      <a:solidFill>
                        <a:srgbClr val="A5A5A5"/>
                      </a:solidFill>
                      <a:prstDash val="solid"/>
                      <a:round/>
                      <a:headEnd type="none" w="sm" len="sm"/>
                      <a:tailEnd type="none" w="sm" len="sm"/>
                    </a:lnL>
                    <a:lnR w="12700" cap="flat" cmpd="sng">
                      <a:solidFill>
                        <a:srgbClr val="A5A5A5"/>
                      </a:solidFill>
                      <a:prstDash val="solid"/>
                      <a:round/>
                      <a:headEnd type="none" w="sm" len="sm"/>
                      <a:tailEnd type="none" w="sm" len="sm"/>
                    </a:lnR>
                    <a:lnT w="12700" cap="flat" cmpd="sng">
                      <a:solidFill>
                        <a:srgbClr val="A5A5A5"/>
                      </a:solidFill>
                      <a:prstDash val="solid"/>
                      <a:round/>
                      <a:headEnd type="none" w="sm" len="sm"/>
                      <a:tailEnd type="none" w="sm" len="sm"/>
                    </a:lnT>
                    <a:lnB w="12700" cap="flat" cmpd="sng">
                      <a:solidFill>
                        <a:srgbClr val="A5A5A5"/>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n-IN" sz="1400" u="none" strike="noStrike" cap="none">
                          <a:latin typeface="Arial"/>
                          <a:ea typeface="Arial"/>
                          <a:cs typeface="Arial"/>
                          <a:sym typeface="Arial"/>
                        </a:rPr>
                        <a:t>Rishabh</a:t>
                      </a:r>
                      <a:endParaRPr sz="1400" u="none" strike="noStrike" cap="none"/>
                    </a:p>
                  </a:txBody>
                  <a:tcPr marL="91450" marR="91450" marT="45725" marB="45725" anchor="ctr">
                    <a:lnL w="12700" cap="flat" cmpd="sng">
                      <a:solidFill>
                        <a:srgbClr val="A5A5A5"/>
                      </a:solidFill>
                      <a:prstDash val="solid"/>
                      <a:round/>
                      <a:headEnd type="none" w="sm" len="sm"/>
                      <a:tailEnd type="none" w="sm" len="sm"/>
                    </a:lnL>
                    <a:lnR w="12700" cap="flat" cmpd="sng">
                      <a:solidFill>
                        <a:srgbClr val="A5A5A5"/>
                      </a:solidFill>
                      <a:prstDash val="solid"/>
                      <a:round/>
                      <a:headEnd type="none" w="sm" len="sm"/>
                      <a:tailEnd type="none" w="sm" len="sm"/>
                    </a:lnR>
                    <a:lnT w="12700" cap="flat" cmpd="sng">
                      <a:solidFill>
                        <a:srgbClr val="A5A5A5"/>
                      </a:solidFill>
                      <a:prstDash val="solid"/>
                      <a:round/>
                      <a:headEnd type="none" w="sm" len="sm"/>
                      <a:tailEnd type="none" w="sm" len="sm"/>
                    </a:lnT>
                    <a:lnB w="12700" cap="flat" cmpd="sng">
                      <a:solidFill>
                        <a:srgbClr val="A5A5A5"/>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n-IN" sz="1400" u="none" strike="noStrike" cap="none">
                          <a:latin typeface="Arial"/>
                          <a:ea typeface="Arial"/>
                          <a:cs typeface="Arial"/>
                          <a:sym typeface="Arial"/>
                        </a:rPr>
                        <a:t>Asheesh</a:t>
                      </a:r>
                      <a:endParaRPr sz="1400" u="none" strike="noStrike" cap="none">
                        <a:latin typeface="Arial"/>
                        <a:ea typeface="Arial"/>
                        <a:cs typeface="Arial"/>
                        <a:sym typeface="Arial"/>
                      </a:endParaRPr>
                    </a:p>
                  </a:txBody>
                  <a:tcPr marL="91450" marR="91450" marT="45725" marB="45725" anchor="ctr">
                    <a:lnL w="12700" cap="flat" cmpd="sng">
                      <a:solidFill>
                        <a:srgbClr val="A5A5A5"/>
                      </a:solidFill>
                      <a:prstDash val="solid"/>
                      <a:round/>
                      <a:headEnd type="none" w="sm" len="sm"/>
                      <a:tailEnd type="none" w="sm" len="sm"/>
                    </a:lnL>
                    <a:lnR w="12700" cap="flat" cmpd="sng">
                      <a:solidFill>
                        <a:srgbClr val="A5A5A5"/>
                      </a:solidFill>
                      <a:prstDash val="solid"/>
                      <a:round/>
                      <a:headEnd type="none" w="sm" len="sm"/>
                      <a:tailEnd type="none" w="sm" len="sm"/>
                    </a:lnR>
                    <a:lnT w="12700" cap="flat" cmpd="sng">
                      <a:solidFill>
                        <a:srgbClr val="A5A5A5"/>
                      </a:solidFill>
                      <a:prstDash val="solid"/>
                      <a:round/>
                      <a:headEnd type="none" w="sm" len="sm"/>
                      <a:tailEnd type="none" w="sm" len="sm"/>
                    </a:lnT>
                    <a:lnB w="12700" cap="flat" cmpd="sng">
                      <a:solidFill>
                        <a:srgbClr val="A5A5A5"/>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n-IN" sz="1400" u="none" strike="noStrike" cap="none">
                          <a:latin typeface="Arial"/>
                          <a:ea typeface="Arial"/>
                          <a:cs typeface="Arial"/>
                          <a:sym typeface="Arial"/>
                        </a:rPr>
                        <a:t>Tarun</a:t>
                      </a:r>
                      <a:endParaRPr sz="1400" u="none" strike="noStrike" cap="none"/>
                    </a:p>
                  </a:txBody>
                  <a:tcPr marL="91450" marR="91450" marT="45725" marB="45725" anchor="ctr">
                    <a:lnL w="12700" cap="flat" cmpd="sng">
                      <a:solidFill>
                        <a:srgbClr val="A5A5A5"/>
                      </a:solidFill>
                      <a:prstDash val="solid"/>
                      <a:round/>
                      <a:headEnd type="none" w="sm" len="sm"/>
                      <a:tailEnd type="none" w="sm" len="sm"/>
                    </a:lnL>
                    <a:lnR w="12700" cap="flat" cmpd="sng">
                      <a:solidFill>
                        <a:srgbClr val="A5A5A5"/>
                      </a:solidFill>
                      <a:prstDash val="solid"/>
                      <a:round/>
                      <a:headEnd type="none" w="sm" len="sm"/>
                      <a:tailEnd type="none" w="sm" len="sm"/>
                    </a:lnR>
                    <a:lnT w="12700" cap="flat" cmpd="sng">
                      <a:solidFill>
                        <a:srgbClr val="A5A5A5"/>
                      </a:solidFill>
                      <a:prstDash val="solid"/>
                      <a:round/>
                      <a:headEnd type="none" w="sm" len="sm"/>
                      <a:tailEnd type="none" w="sm" len="sm"/>
                    </a:lnT>
                    <a:lnB w="12700" cap="flat" cmpd="sng">
                      <a:solidFill>
                        <a:srgbClr val="A5A5A5"/>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latin typeface="Arial"/>
                        <a:ea typeface="Arial"/>
                        <a:cs typeface="Arial"/>
                        <a:sym typeface="Arial"/>
                      </a:endParaRPr>
                    </a:p>
                  </a:txBody>
                  <a:tcPr marL="91450" marR="91450" marT="45725" marB="45725" anchor="ctr">
                    <a:lnL w="12700" cap="flat" cmpd="sng">
                      <a:solidFill>
                        <a:srgbClr val="A5A5A5"/>
                      </a:solidFill>
                      <a:prstDash val="solid"/>
                      <a:round/>
                      <a:headEnd type="none" w="sm" len="sm"/>
                      <a:tailEnd type="none" w="sm" len="sm"/>
                    </a:lnL>
                    <a:lnR w="12700" cap="flat" cmpd="sng">
                      <a:solidFill>
                        <a:srgbClr val="A5A5A5"/>
                      </a:solidFill>
                      <a:prstDash val="solid"/>
                      <a:round/>
                      <a:headEnd type="none" w="sm" len="sm"/>
                      <a:tailEnd type="none" w="sm" len="sm"/>
                    </a:lnR>
                    <a:lnT w="12700" cap="flat" cmpd="sng">
                      <a:solidFill>
                        <a:srgbClr val="A5A5A5"/>
                      </a:solidFill>
                      <a:prstDash val="solid"/>
                      <a:round/>
                      <a:headEnd type="none" w="sm" len="sm"/>
                      <a:tailEnd type="none" w="sm" len="sm"/>
                    </a:lnT>
                    <a:lnB w="12700" cap="flat" cmpd="sng">
                      <a:solidFill>
                        <a:srgbClr val="A5A5A5"/>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
        <p:nvSpPr>
          <p:cNvPr id="144" name="Google Shape;144;g98b47ee596_0_0"/>
          <p:cNvSpPr txBox="1"/>
          <p:nvPr/>
        </p:nvSpPr>
        <p:spPr>
          <a:xfrm>
            <a:off x="119063" y="1401897"/>
            <a:ext cx="11757863" cy="1785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IN" sz="2000" b="1" i="0" u="none" strike="noStrike" cap="none">
                <a:solidFill>
                  <a:schemeClr val="dk1"/>
                </a:solidFill>
                <a:latin typeface="Calibri"/>
                <a:ea typeface="Calibri"/>
                <a:cs typeface="Calibri"/>
                <a:sym typeface="Calibri"/>
              </a:rPr>
              <a:t>Purpose of Document : </a:t>
            </a:r>
            <a:r>
              <a:rPr lang="en-IN" sz="1800" b="0" i="0" u="none" strike="noStrike" cap="none">
                <a:solidFill>
                  <a:schemeClr val="dk1"/>
                </a:solidFill>
                <a:latin typeface="Calibri"/>
                <a:ea typeface="Calibri"/>
                <a:cs typeface="Calibri"/>
                <a:sym typeface="Calibri"/>
              </a:rPr>
              <a:t>Explain the step by step procedure to login into the Ranger through LAN cable at customer site.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800"/>
              <a:buFont typeface="Arial"/>
              <a:buNone/>
            </a:pPr>
            <a:r>
              <a:rPr lang="en-IN" sz="1800" b="0" i="0" u="none" strike="noStrike" cap="none">
                <a:solidFill>
                  <a:schemeClr val="dk1"/>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sp>
        <p:nvSpPr>
          <p:cNvPr id="145" name="Google Shape;145;g98b47ee596_0_0"/>
          <p:cNvSpPr txBox="1"/>
          <p:nvPr/>
        </p:nvSpPr>
        <p:spPr>
          <a:xfrm>
            <a:off x="119063" y="183986"/>
            <a:ext cx="11649000" cy="512100"/>
          </a:xfrm>
          <a:prstGeom prst="rect">
            <a:avLst/>
          </a:prstGeom>
          <a:noFill/>
          <a:ln>
            <a:noFill/>
          </a:ln>
        </p:spPr>
        <p:txBody>
          <a:bodyPr spcFirstLastPara="1" wrap="square" lIns="91425" tIns="45700" rIns="91425" bIns="45700" anchor="ctr" anchorCtr="0">
            <a:noAutofit/>
          </a:bodyPr>
          <a:lstStyle/>
          <a:p>
            <a:pPr marL="0" marR="0" lvl="0" indent="0" algn="l" rtl="0">
              <a:lnSpc>
                <a:spcPct val="70000"/>
              </a:lnSpc>
              <a:spcBef>
                <a:spcPts val="0"/>
              </a:spcBef>
              <a:spcAft>
                <a:spcPts val="0"/>
              </a:spcAft>
              <a:buClr>
                <a:srgbClr val="0F1A5C"/>
              </a:buClr>
              <a:buSzPts val="3740"/>
              <a:buFont typeface="Arial"/>
              <a:buNone/>
            </a:pPr>
            <a:r>
              <a:rPr lang="en-IN" sz="3740" b="1" i="0" u="none" strike="noStrike" cap="none">
                <a:solidFill>
                  <a:srgbClr val="0F1A5C"/>
                </a:solidFill>
                <a:latin typeface="Arial"/>
                <a:ea typeface="Arial"/>
                <a:cs typeface="Arial"/>
                <a:sym typeface="Arial"/>
              </a:rPr>
              <a:t>Procedure to Login via LAN Cable</a:t>
            </a:r>
            <a:endParaRPr sz="3740" b="0" i="0" u="none" strike="noStrike" cap="none">
              <a:solidFill>
                <a:srgbClr val="0F1A5C"/>
              </a:solidFill>
              <a:latin typeface="Arial"/>
              <a:ea typeface="Arial"/>
              <a:cs typeface="Arial"/>
              <a:sym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g13196453c85_0_3"/>
          <p:cNvSpPr txBox="1"/>
          <p:nvPr/>
        </p:nvSpPr>
        <p:spPr>
          <a:xfrm>
            <a:off x="119064" y="1132855"/>
            <a:ext cx="7210500" cy="1816200"/>
          </a:xfrm>
          <a:prstGeom prst="rect">
            <a:avLst/>
          </a:prstGeom>
          <a:noFill/>
          <a:ln>
            <a:noFill/>
          </a:ln>
        </p:spPr>
        <p:txBody>
          <a:bodyPr spcFirstLastPara="1" wrap="square" lIns="91425" tIns="45700" rIns="91425" bIns="45700" anchor="t" anchorCtr="0">
            <a:spAutoFit/>
          </a:bodyPr>
          <a:lstStyle/>
          <a:p>
            <a:pPr marL="342900" marR="0" lvl="0" indent="-254000" algn="l" rtl="0">
              <a:lnSpc>
                <a:spcPct val="100000"/>
              </a:lnSpc>
              <a:spcBef>
                <a:spcPts val="0"/>
              </a:spcBef>
              <a:spcAft>
                <a:spcPts val="0"/>
              </a:spcAft>
              <a:buClr>
                <a:srgbClr val="000000"/>
              </a:buClr>
              <a:buSzPts val="1400"/>
              <a:buFont typeface="Arial"/>
              <a:buNone/>
            </a:pPr>
            <a:endParaRPr sz="1400" b="1" i="0" u="none" strike="noStrike" cap="none">
              <a:solidFill>
                <a:srgbClr val="000000"/>
              </a:solidFill>
              <a:latin typeface="Arial"/>
              <a:ea typeface="Arial"/>
              <a:cs typeface="Arial"/>
              <a:sym typeface="Arial"/>
            </a:endParaRPr>
          </a:p>
          <a:p>
            <a:pPr marL="342900" marR="0" lvl="0" indent="-254000" algn="l" rtl="0">
              <a:lnSpc>
                <a:spcPct val="100000"/>
              </a:lnSpc>
              <a:spcBef>
                <a:spcPts val="0"/>
              </a:spcBef>
              <a:spcAft>
                <a:spcPts val="0"/>
              </a:spcAft>
              <a:buClr>
                <a:srgbClr val="000000"/>
              </a:buClr>
              <a:buSzPts val="1400"/>
              <a:buFont typeface="Arial"/>
              <a:buNone/>
            </a:pPr>
            <a:endParaRPr sz="14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IN" sz="1400" b="1"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graphicFrame>
        <p:nvGraphicFramePr>
          <p:cNvPr id="151" name="Google Shape;151;g13196453c85_0_3"/>
          <p:cNvGraphicFramePr/>
          <p:nvPr/>
        </p:nvGraphicFramePr>
        <p:xfrm>
          <a:off x="228600" y="1844160"/>
          <a:ext cx="9741350" cy="1188630"/>
        </p:xfrm>
        <a:graphic>
          <a:graphicData uri="http://schemas.openxmlformats.org/drawingml/2006/table">
            <a:tbl>
              <a:tblPr>
                <a:noFill/>
              </a:tblPr>
              <a:tblGrid>
                <a:gridCol w="862325">
                  <a:extLst>
                    <a:ext uri="{9D8B030D-6E8A-4147-A177-3AD203B41FA5}">
                      <a16:colId xmlns:a16="http://schemas.microsoft.com/office/drawing/2014/main" val="20000"/>
                    </a:ext>
                  </a:extLst>
                </a:gridCol>
                <a:gridCol w="3705225">
                  <a:extLst>
                    <a:ext uri="{9D8B030D-6E8A-4147-A177-3AD203B41FA5}">
                      <a16:colId xmlns:a16="http://schemas.microsoft.com/office/drawing/2014/main" val="20001"/>
                    </a:ext>
                  </a:extLst>
                </a:gridCol>
                <a:gridCol w="2217450">
                  <a:extLst>
                    <a:ext uri="{9D8B030D-6E8A-4147-A177-3AD203B41FA5}">
                      <a16:colId xmlns:a16="http://schemas.microsoft.com/office/drawing/2014/main" val="20002"/>
                    </a:ext>
                  </a:extLst>
                </a:gridCol>
                <a:gridCol w="2956350">
                  <a:extLst>
                    <a:ext uri="{9D8B030D-6E8A-4147-A177-3AD203B41FA5}">
                      <a16:colId xmlns:a16="http://schemas.microsoft.com/office/drawing/2014/main" val="20003"/>
                    </a:ext>
                  </a:extLst>
                </a:gridCol>
              </a:tblGrid>
              <a:tr h="369775">
                <a:tc>
                  <a:txBody>
                    <a:bodyPr/>
                    <a:lstStyle/>
                    <a:p>
                      <a:pPr marL="0" marR="0" lvl="0" indent="0" algn="ctr" rtl="0">
                        <a:lnSpc>
                          <a:spcPct val="100000"/>
                        </a:lnSpc>
                        <a:spcBef>
                          <a:spcPts val="0"/>
                        </a:spcBef>
                        <a:spcAft>
                          <a:spcPts val="0"/>
                        </a:spcAft>
                        <a:buClr>
                          <a:srgbClr val="000000"/>
                        </a:buClr>
                        <a:buSzPts val="1400"/>
                        <a:buFont typeface="Arial"/>
                        <a:buNone/>
                      </a:pPr>
                      <a:r>
                        <a:rPr lang="en-IN" sz="1400" b="1" u="none" strike="noStrike" cap="none"/>
                        <a:t>S. N.</a:t>
                      </a:r>
                      <a:endParaRPr sz="1400" b="1" u="none" strike="noStrike" cap="none"/>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r>
                        <a:rPr lang="en-IN" sz="1400" b="1" u="none" strike="noStrike" cap="none"/>
                        <a:t>Activity Name</a:t>
                      </a:r>
                      <a:endParaRPr sz="1400" b="1" u="none" strike="noStrike" cap="none"/>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r>
                        <a:rPr lang="en-IN" sz="1400" b="1" u="none" strike="noStrike" cap="none"/>
                        <a:t>Time Taken</a:t>
                      </a:r>
                      <a:endParaRPr sz="1400" b="1" u="none" strike="noStrike" cap="none"/>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r>
                        <a:rPr lang="en-IN" sz="1400" b="1" u="none" strike="noStrike" cap="none"/>
                        <a:t>No. of Man Power Required</a:t>
                      </a:r>
                      <a:endParaRPr sz="1400" b="1" u="none" strike="noStrike" cap="none"/>
                    </a:p>
                  </a:txBody>
                  <a:tcPr marL="91425" marR="91425" marT="91425" marB="91425"/>
                </a:tc>
                <a:extLst>
                  <a:ext uri="{0D108BD9-81ED-4DB2-BD59-A6C34878D82A}">
                    <a16:rowId xmlns:a16="http://schemas.microsoft.com/office/drawing/2014/main" val="10000"/>
                  </a:ext>
                </a:extLst>
              </a:tr>
              <a:tr h="369775">
                <a:tc>
                  <a:txBody>
                    <a:bodyPr/>
                    <a:lstStyle/>
                    <a:p>
                      <a:pPr marL="0" marR="0" lvl="0" indent="0" algn="ctr" rtl="0">
                        <a:lnSpc>
                          <a:spcPct val="100000"/>
                        </a:lnSpc>
                        <a:spcBef>
                          <a:spcPts val="0"/>
                        </a:spcBef>
                        <a:spcAft>
                          <a:spcPts val="0"/>
                        </a:spcAft>
                        <a:buClr>
                          <a:srgbClr val="000000"/>
                        </a:buClr>
                        <a:buSzPts val="1400"/>
                        <a:buFont typeface="Arial"/>
                        <a:buNone/>
                      </a:pPr>
                      <a:r>
                        <a:rPr lang="en-IN" sz="1400" b="1" u="none" strike="noStrike" cap="none"/>
                        <a:t>1.</a:t>
                      </a:r>
                      <a:endParaRPr sz="1400" b="1" u="none" strike="noStrike" cap="none"/>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r>
                        <a:rPr lang="en-IN" sz="1400" u="none" strike="noStrike" cap="none"/>
                        <a:t>Procedure to </a:t>
                      </a:r>
                      <a:r>
                        <a:rPr lang="en-IN"/>
                        <a:t>login via LAN cable</a:t>
                      </a:r>
                      <a:endParaRPr sz="1400" u="none" strike="noStrike" cap="none"/>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r>
                        <a:rPr lang="en-IN" sz="1400" u="none" strike="noStrike" cap="none"/>
                        <a:t>0</a:t>
                      </a:r>
                      <a:r>
                        <a:rPr lang="en-IN"/>
                        <a:t>5</a:t>
                      </a:r>
                      <a:r>
                        <a:rPr lang="en-IN" sz="1400" u="none" strike="noStrike" cap="none"/>
                        <a:t> mins</a:t>
                      </a:r>
                      <a:endParaRPr sz="1400" u="none" strike="noStrike" cap="none"/>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r>
                        <a:rPr lang="en-IN" sz="1400" u="none" strike="noStrike" cap="none"/>
                        <a:t>                      01  </a:t>
                      </a:r>
                      <a:endParaRPr sz="1400" u="none" strike="noStrike" cap="none"/>
                    </a:p>
                  </a:txBody>
                  <a:tcPr marL="91425" marR="91425" marT="91425" marB="91425"/>
                </a:tc>
                <a:extLst>
                  <a:ext uri="{0D108BD9-81ED-4DB2-BD59-A6C34878D82A}">
                    <a16:rowId xmlns:a16="http://schemas.microsoft.com/office/drawing/2014/main" val="10001"/>
                  </a:ext>
                </a:extLst>
              </a:tr>
              <a:tr h="369775">
                <a:tc gridSpan="2">
                  <a:txBody>
                    <a:bodyPr/>
                    <a:lstStyle/>
                    <a:p>
                      <a:pPr marL="0" marR="0" lvl="0" indent="0" algn="ctr" rtl="0">
                        <a:lnSpc>
                          <a:spcPct val="100000"/>
                        </a:lnSpc>
                        <a:spcBef>
                          <a:spcPts val="0"/>
                        </a:spcBef>
                        <a:spcAft>
                          <a:spcPts val="0"/>
                        </a:spcAft>
                        <a:buClr>
                          <a:srgbClr val="000000"/>
                        </a:buClr>
                        <a:buSzPts val="1400"/>
                        <a:buFont typeface="Arial"/>
                        <a:buNone/>
                      </a:pPr>
                      <a:r>
                        <a:rPr lang="en-IN" sz="1400" b="1" u="none" strike="noStrike" cap="none"/>
                        <a:t>Total Time Taken</a:t>
                      </a:r>
                      <a:endParaRPr sz="1400" b="1" u="none" strike="noStrike" cap="none"/>
                    </a:p>
                  </a:txBody>
                  <a:tcPr marL="91425" marR="91425" marT="91425" marB="91425"/>
                </a:tc>
                <a:tc hMerge="1">
                  <a:txBody>
                    <a:bodyPr/>
                    <a:lstStyle/>
                    <a:p>
                      <a:endParaRPr lang="en-US"/>
                    </a:p>
                  </a:txBody>
                  <a:tcPr/>
                </a:tc>
                <a:tc gridSpan="2">
                  <a:txBody>
                    <a:bodyPr/>
                    <a:lstStyle/>
                    <a:p>
                      <a:pPr marL="0" marR="0" lvl="0" indent="0" algn="ctr" rtl="0">
                        <a:lnSpc>
                          <a:spcPct val="100000"/>
                        </a:lnSpc>
                        <a:spcBef>
                          <a:spcPts val="0"/>
                        </a:spcBef>
                        <a:spcAft>
                          <a:spcPts val="0"/>
                        </a:spcAft>
                        <a:buClr>
                          <a:srgbClr val="000000"/>
                        </a:buClr>
                        <a:buSzPts val="1400"/>
                        <a:buFont typeface="Arial"/>
                        <a:buNone/>
                      </a:pPr>
                      <a:r>
                        <a:rPr lang="en-IN" sz="1400" u="none" strike="noStrike" cap="none"/>
                        <a:t>0</a:t>
                      </a:r>
                      <a:r>
                        <a:rPr lang="en-IN"/>
                        <a:t>5</a:t>
                      </a:r>
                      <a:r>
                        <a:rPr lang="en-IN" sz="1400" u="none" strike="noStrike" cap="none"/>
                        <a:t> Mins</a:t>
                      </a:r>
                      <a:endParaRPr sz="1400" u="none" strike="noStrike" cap="none"/>
                    </a:p>
                  </a:txBody>
                  <a:tcPr marL="91425" marR="91425" marT="91425" marB="91425"/>
                </a:tc>
                <a:tc hMerge="1">
                  <a:txBody>
                    <a:bodyPr/>
                    <a:lstStyle/>
                    <a:p>
                      <a:endParaRPr lang="en-US"/>
                    </a:p>
                  </a:txBody>
                  <a:tcPr/>
                </a:tc>
                <a:extLst>
                  <a:ext uri="{0D108BD9-81ED-4DB2-BD59-A6C34878D82A}">
                    <a16:rowId xmlns:a16="http://schemas.microsoft.com/office/drawing/2014/main" val="10002"/>
                  </a:ext>
                </a:extLst>
              </a:tr>
            </a:tbl>
          </a:graphicData>
        </a:graphic>
      </p:graphicFrame>
      <p:sp>
        <p:nvSpPr>
          <p:cNvPr id="152" name="Google Shape;152;g13196453c85_0_3"/>
          <p:cNvSpPr txBox="1"/>
          <p:nvPr/>
        </p:nvSpPr>
        <p:spPr>
          <a:xfrm>
            <a:off x="119064" y="888999"/>
            <a:ext cx="30000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IN" sz="1400" b="1" i="0" u="none" strike="noStrike" cap="none">
                <a:solidFill>
                  <a:schemeClr val="dk1"/>
                </a:solidFill>
                <a:latin typeface="Arial"/>
                <a:ea typeface="Arial"/>
                <a:cs typeface="Arial"/>
                <a:sym typeface="Arial"/>
              </a:rPr>
              <a:t>Manhour Details:</a:t>
            </a:r>
            <a:endParaRPr sz="1400" b="0" i="0" u="none" strike="noStrike" cap="none">
              <a:solidFill>
                <a:schemeClr val="dk1"/>
              </a:solidFill>
              <a:latin typeface="Arial"/>
              <a:ea typeface="Arial"/>
              <a:cs typeface="Arial"/>
              <a:sym typeface="Arial"/>
            </a:endParaRPr>
          </a:p>
        </p:txBody>
      </p:sp>
      <p:sp>
        <p:nvSpPr>
          <p:cNvPr id="153" name="Google Shape;153;g13196453c85_0_3"/>
          <p:cNvSpPr txBox="1"/>
          <p:nvPr/>
        </p:nvSpPr>
        <p:spPr>
          <a:xfrm>
            <a:off x="119063" y="183986"/>
            <a:ext cx="11649000" cy="512100"/>
          </a:xfrm>
          <a:prstGeom prst="rect">
            <a:avLst/>
          </a:prstGeom>
          <a:noFill/>
          <a:ln>
            <a:noFill/>
          </a:ln>
        </p:spPr>
        <p:txBody>
          <a:bodyPr spcFirstLastPara="1" wrap="square" lIns="91425" tIns="45700" rIns="91425" bIns="45700" anchor="ctr" anchorCtr="0">
            <a:noAutofit/>
          </a:bodyPr>
          <a:lstStyle/>
          <a:p>
            <a:pPr marL="0" marR="0" lvl="0" indent="0" algn="l" rtl="0">
              <a:lnSpc>
                <a:spcPct val="70000"/>
              </a:lnSpc>
              <a:spcBef>
                <a:spcPts val="0"/>
              </a:spcBef>
              <a:spcAft>
                <a:spcPts val="0"/>
              </a:spcAft>
              <a:buClr>
                <a:srgbClr val="0F1A5C"/>
              </a:buClr>
              <a:buSzPts val="3740"/>
              <a:buFont typeface="Arial"/>
              <a:buNone/>
            </a:pPr>
            <a:r>
              <a:rPr lang="en-IN" sz="3740" b="1" i="0" u="none" strike="noStrike" cap="none">
                <a:solidFill>
                  <a:srgbClr val="0F1A5C"/>
                </a:solidFill>
                <a:latin typeface="Arial"/>
                <a:ea typeface="Arial"/>
                <a:cs typeface="Arial"/>
                <a:sym typeface="Arial"/>
              </a:rPr>
              <a:t>Procedure to Login via LAN Cable</a:t>
            </a:r>
            <a:endParaRPr sz="3740" b="0" i="0" u="none" strike="noStrike" cap="none">
              <a:solidFill>
                <a:srgbClr val="0F1A5C"/>
              </a:solidFill>
              <a:latin typeface="Arial"/>
              <a:ea typeface="Arial"/>
              <a:cs typeface="Arial"/>
              <a:sym typeface="Aria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1"/>
          <p:cNvSpPr txBox="1"/>
          <p:nvPr/>
        </p:nvSpPr>
        <p:spPr>
          <a:xfrm>
            <a:off x="119064" y="705940"/>
            <a:ext cx="6147786"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IN" sz="1800" b="1" i="0" u="sng" strike="noStrike" cap="none">
                <a:solidFill>
                  <a:schemeClr val="dk1"/>
                </a:solidFill>
                <a:latin typeface="Calibri"/>
                <a:ea typeface="Calibri"/>
                <a:cs typeface="Calibri"/>
                <a:sym typeface="Calibri"/>
              </a:rPr>
              <a:t>Step to be followed:</a:t>
            </a:r>
            <a:endParaRPr sz="1400" b="0" i="0" u="none" strike="noStrike" cap="none">
              <a:solidFill>
                <a:srgbClr val="000000"/>
              </a:solidFill>
              <a:latin typeface="Arial"/>
              <a:ea typeface="Arial"/>
              <a:cs typeface="Arial"/>
              <a:sym typeface="Arial"/>
            </a:endParaRPr>
          </a:p>
        </p:txBody>
      </p:sp>
      <p:sp>
        <p:nvSpPr>
          <p:cNvPr id="159" name="Google Shape;159;p1"/>
          <p:cNvSpPr txBox="1"/>
          <p:nvPr/>
        </p:nvSpPr>
        <p:spPr>
          <a:xfrm>
            <a:off x="119064" y="1085190"/>
            <a:ext cx="11511282" cy="584735"/>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000000"/>
              </a:buClr>
              <a:buSzPts val="1800"/>
              <a:buFont typeface="Noto Sans Symbols"/>
              <a:buChar char="▪"/>
            </a:pPr>
            <a:r>
              <a:rPr lang="en-IN" sz="1800" b="0" i="0" u="none" strike="noStrike" cap="none">
                <a:solidFill>
                  <a:schemeClr val="dk1"/>
                </a:solidFill>
                <a:latin typeface="Calibri"/>
                <a:ea typeface="Calibri"/>
                <a:cs typeface="Calibri"/>
                <a:sym typeface="Calibri"/>
              </a:rPr>
              <a:t>Turn ON the Ranger. Connect the LAN cable between Ranger LAN port and laptop LAN port.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 name="Google Shape;160;p1"/>
          <p:cNvSpPr txBox="1"/>
          <p:nvPr/>
        </p:nvSpPr>
        <p:spPr>
          <a:xfrm>
            <a:off x="119064" y="198133"/>
            <a:ext cx="11649000" cy="512100"/>
          </a:xfrm>
          <a:prstGeom prst="rect">
            <a:avLst/>
          </a:prstGeom>
          <a:noFill/>
          <a:ln>
            <a:noFill/>
          </a:ln>
        </p:spPr>
        <p:txBody>
          <a:bodyPr spcFirstLastPara="1" wrap="square" lIns="91425" tIns="45700" rIns="91425" bIns="45700" anchor="ctr" anchorCtr="0">
            <a:noAutofit/>
          </a:bodyPr>
          <a:lstStyle/>
          <a:p>
            <a:pPr marL="0" marR="0" lvl="0" indent="0" algn="l" rtl="0">
              <a:lnSpc>
                <a:spcPct val="70000"/>
              </a:lnSpc>
              <a:spcBef>
                <a:spcPts val="0"/>
              </a:spcBef>
              <a:spcAft>
                <a:spcPts val="0"/>
              </a:spcAft>
              <a:buClr>
                <a:srgbClr val="0F1A5C"/>
              </a:buClr>
              <a:buSzPts val="3740"/>
              <a:buFont typeface="Arial"/>
              <a:buNone/>
            </a:pPr>
            <a:r>
              <a:rPr lang="en-IN" sz="3740" b="1" i="0" u="none" strike="noStrike" cap="none">
                <a:solidFill>
                  <a:srgbClr val="0F1A5C"/>
                </a:solidFill>
                <a:latin typeface="Arial"/>
                <a:ea typeface="Arial"/>
                <a:cs typeface="Arial"/>
                <a:sym typeface="Arial"/>
              </a:rPr>
              <a:t>Procedure to Login via LAN Cable</a:t>
            </a:r>
            <a:endParaRPr sz="3740" b="0" i="0" u="none" strike="noStrike" cap="none">
              <a:solidFill>
                <a:srgbClr val="0F1A5C"/>
              </a:solidFill>
              <a:latin typeface="Arial"/>
              <a:ea typeface="Arial"/>
              <a:cs typeface="Arial"/>
              <a:sym typeface="Arial"/>
            </a:endParaRPr>
          </a:p>
        </p:txBody>
      </p:sp>
      <p:pic>
        <p:nvPicPr>
          <p:cNvPr id="161" name="Google Shape;161;p1"/>
          <p:cNvPicPr preferRelativeResize="0"/>
          <p:nvPr/>
        </p:nvPicPr>
        <p:blipFill>
          <a:blip r:embed="rId3">
            <a:alphaModFix/>
          </a:blip>
          <a:stretch>
            <a:fillRect/>
          </a:stretch>
        </p:blipFill>
        <p:spPr>
          <a:xfrm>
            <a:off x="3291325" y="1852100"/>
            <a:ext cx="5146076" cy="3265375"/>
          </a:xfrm>
          <a:prstGeom prst="rect">
            <a:avLst/>
          </a:prstGeom>
          <a:noFill/>
          <a:ln>
            <a:noFill/>
          </a:ln>
        </p:spPr>
      </p:pic>
      <p:cxnSp>
        <p:nvCxnSpPr>
          <p:cNvPr id="162" name="Google Shape;162;p1"/>
          <p:cNvCxnSpPr/>
          <p:nvPr/>
        </p:nvCxnSpPr>
        <p:spPr>
          <a:xfrm>
            <a:off x="6307575" y="2826500"/>
            <a:ext cx="1056300" cy="3034800"/>
          </a:xfrm>
          <a:prstGeom prst="straightConnector1">
            <a:avLst/>
          </a:prstGeom>
          <a:noFill/>
          <a:ln w="38100" cap="flat" cmpd="sng">
            <a:solidFill>
              <a:srgbClr val="FF0000"/>
            </a:solidFill>
            <a:prstDash val="solid"/>
            <a:round/>
            <a:headEnd type="none" w="med" len="med"/>
            <a:tailEnd type="none" w="med" len="med"/>
          </a:ln>
        </p:spPr>
      </p:cxnSp>
      <p:sp>
        <p:nvSpPr>
          <p:cNvPr id="163" name="Google Shape;163;p1"/>
          <p:cNvSpPr txBox="1"/>
          <p:nvPr/>
        </p:nvSpPr>
        <p:spPr>
          <a:xfrm>
            <a:off x="7215050" y="5861300"/>
            <a:ext cx="5310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IN"/>
              <a:t>LAN Port</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2"/>
          <p:cNvSpPr txBox="1"/>
          <p:nvPr/>
        </p:nvSpPr>
        <p:spPr>
          <a:xfrm>
            <a:off x="144145" y="214025"/>
            <a:ext cx="9789795" cy="66802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000000"/>
              </a:buClr>
              <a:buSzPts val="3200"/>
              <a:buFont typeface="Arial"/>
              <a:buNone/>
            </a:pPr>
            <a:r>
              <a:rPr lang="en-IN" sz="3200" b="1" i="0" u="none" strike="noStrike" cap="none">
                <a:solidFill>
                  <a:srgbClr val="101A5C"/>
                </a:solidFill>
                <a:latin typeface="Arial"/>
                <a:ea typeface="Arial"/>
                <a:cs typeface="Arial"/>
                <a:sym typeface="Arial"/>
              </a:rPr>
              <a:t>Procedure to Login via LAN Cable</a:t>
            </a:r>
            <a:endParaRPr sz="3200" b="1" i="0" u="none" strike="noStrike" cap="none">
              <a:solidFill>
                <a:srgbClr val="0F1A5C"/>
              </a:solidFill>
              <a:latin typeface="Arial"/>
              <a:ea typeface="Arial"/>
              <a:cs typeface="Arial"/>
              <a:sym typeface="Arial"/>
            </a:endParaRPr>
          </a:p>
        </p:txBody>
      </p:sp>
      <p:pic>
        <p:nvPicPr>
          <p:cNvPr id="169" name="Google Shape;169;p2"/>
          <p:cNvPicPr preferRelativeResize="0"/>
          <p:nvPr/>
        </p:nvPicPr>
        <p:blipFill rotWithShape="1">
          <a:blip r:embed="rId3">
            <a:alphaModFix/>
          </a:blip>
          <a:srcRect/>
          <a:stretch/>
        </p:blipFill>
        <p:spPr>
          <a:xfrm>
            <a:off x="2791654" y="2200384"/>
            <a:ext cx="5498124" cy="3827808"/>
          </a:xfrm>
          <a:prstGeom prst="rect">
            <a:avLst/>
          </a:prstGeom>
          <a:noFill/>
          <a:ln>
            <a:noFill/>
          </a:ln>
        </p:spPr>
      </p:pic>
      <p:sp>
        <p:nvSpPr>
          <p:cNvPr id="170" name="Google Shape;170;p2"/>
          <p:cNvSpPr/>
          <p:nvPr/>
        </p:nvSpPr>
        <p:spPr>
          <a:xfrm>
            <a:off x="2623930" y="2093843"/>
            <a:ext cx="5665848" cy="4280453"/>
          </a:xfrm>
          <a:prstGeom prst="rect">
            <a:avLst/>
          </a:pr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71" name="Google Shape;171;p2"/>
          <p:cNvSpPr txBox="1"/>
          <p:nvPr/>
        </p:nvSpPr>
        <p:spPr>
          <a:xfrm>
            <a:off x="0" y="1029863"/>
            <a:ext cx="11904345" cy="400110"/>
          </a:xfrm>
          <a:prstGeom prst="rect">
            <a:avLst/>
          </a:prstGeom>
          <a:noFill/>
          <a:ln>
            <a:noFill/>
          </a:ln>
        </p:spPr>
        <p:txBody>
          <a:bodyPr spcFirstLastPara="1" wrap="square" lIns="91425" tIns="45700" rIns="91425" bIns="45700" anchor="t" anchorCtr="0">
            <a:spAutoFit/>
          </a:bodyPr>
          <a:lstStyle/>
          <a:p>
            <a:pPr marL="342900" marR="0" lvl="0" indent="-342900" algn="l" rtl="0">
              <a:lnSpc>
                <a:spcPct val="100000"/>
              </a:lnSpc>
              <a:spcBef>
                <a:spcPts val="0"/>
              </a:spcBef>
              <a:spcAft>
                <a:spcPts val="0"/>
              </a:spcAft>
              <a:buClr>
                <a:srgbClr val="000000"/>
              </a:buClr>
              <a:buSzPts val="2000"/>
              <a:buFont typeface="Arial"/>
              <a:buChar char="•"/>
            </a:pPr>
            <a:r>
              <a:rPr lang="en-IN" sz="2000" b="0" i="0" u="none" strike="noStrike" cap="none">
                <a:solidFill>
                  <a:srgbClr val="000000"/>
                </a:solidFill>
                <a:latin typeface="Arial"/>
                <a:ea typeface="Arial"/>
                <a:cs typeface="Arial"/>
                <a:sym typeface="Arial"/>
              </a:rPr>
              <a:t>Now click on </a:t>
            </a:r>
            <a:r>
              <a:rPr lang="en-IN" sz="2000" b="1" i="0" u="none" strike="noStrike" cap="none">
                <a:solidFill>
                  <a:srgbClr val="000000"/>
                </a:solidFill>
                <a:latin typeface="Arial"/>
                <a:ea typeface="Arial"/>
                <a:cs typeface="Arial"/>
                <a:sym typeface="Arial"/>
              </a:rPr>
              <a:t>Change adaptor options</a:t>
            </a:r>
            <a:r>
              <a:rPr lang="en-IN" sz="2000" b="0" i="0" u="none" strike="noStrike" cap="none">
                <a:solidFill>
                  <a:srgbClr val="000000"/>
                </a:solidFill>
                <a:latin typeface="Arial"/>
                <a:ea typeface="Arial"/>
                <a:cs typeface="Arial"/>
                <a:sym typeface="Arial"/>
              </a:rPr>
              <a:t>.</a:t>
            </a:r>
            <a:endParaRPr sz="1400" b="0" i="0" u="none" strike="noStrike" cap="none">
              <a:solidFill>
                <a:srgbClr val="000000"/>
              </a:solidFill>
              <a:latin typeface="Arial"/>
              <a:ea typeface="Arial"/>
              <a:cs typeface="Arial"/>
              <a:sym typeface="Arial"/>
            </a:endParaRPr>
          </a:p>
        </p:txBody>
      </p:sp>
      <p:sp>
        <p:nvSpPr>
          <p:cNvPr id="172" name="Google Shape;172;p2"/>
          <p:cNvSpPr/>
          <p:nvPr/>
        </p:nvSpPr>
        <p:spPr>
          <a:xfrm>
            <a:off x="3591339" y="3975652"/>
            <a:ext cx="3935896" cy="649357"/>
          </a:xfrm>
          <a:prstGeom prst="roundRect">
            <a:avLst>
              <a:gd name="adj" fmla="val 16667"/>
            </a:avLst>
          </a:prstGeom>
          <a:noFill/>
          <a:ln w="28575"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8"/>
          <p:cNvSpPr txBox="1"/>
          <p:nvPr/>
        </p:nvSpPr>
        <p:spPr>
          <a:xfrm>
            <a:off x="144145" y="214025"/>
            <a:ext cx="9789795" cy="66802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000000"/>
              </a:buClr>
              <a:buSzPts val="3200"/>
              <a:buFont typeface="Arial"/>
              <a:buNone/>
            </a:pPr>
            <a:r>
              <a:rPr lang="en-IN" sz="3200" b="1" i="0" u="none" strike="noStrike" cap="none">
                <a:solidFill>
                  <a:srgbClr val="101A5C"/>
                </a:solidFill>
                <a:latin typeface="Arial"/>
                <a:ea typeface="Arial"/>
                <a:cs typeface="Arial"/>
                <a:sym typeface="Arial"/>
              </a:rPr>
              <a:t>Procedure to Login via LAN Cable</a:t>
            </a:r>
            <a:endParaRPr sz="3200" b="1" i="0" u="none" strike="noStrike" cap="none">
              <a:solidFill>
                <a:srgbClr val="0F1A5C"/>
              </a:solidFill>
              <a:latin typeface="Arial"/>
              <a:ea typeface="Arial"/>
              <a:cs typeface="Arial"/>
              <a:sym typeface="Arial"/>
            </a:endParaRPr>
          </a:p>
        </p:txBody>
      </p:sp>
      <p:sp>
        <p:nvSpPr>
          <p:cNvPr id="178" name="Google Shape;178;p8"/>
          <p:cNvSpPr txBox="1"/>
          <p:nvPr/>
        </p:nvSpPr>
        <p:spPr>
          <a:xfrm>
            <a:off x="0" y="1029863"/>
            <a:ext cx="11904345" cy="400110"/>
          </a:xfrm>
          <a:prstGeom prst="rect">
            <a:avLst/>
          </a:prstGeom>
          <a:noFill/>
          <a:ln>
            <a:noFill/>
          </a:ln>
        </p:spPr>
        <p:txBody>
          <a:bodyPr spcFirstLastPara="1" wrap="square" lIns="91425" tIns="45700" rIns="91425" bIns="45700" anchor="t" anchorCtr="0">
            <a:spAutoFit/>
          </a:bodyPr>
          <a:lstStyle/>
          <a:p>
            <a:pPr marL="342900" marR="0" lvl="0" indent="-342900" algn="l" rtl="0">
              <a:lnSpc>
                <a:spcPct val="100000"/>
              </a:lnSpc>
              <a:spcBef>
                <a:spcPts val="0"/>
              </a:spcBef>
              <a:spcAft>
                <a:spcPts val="0"/>
              </a:spcAft>
              <a:buClr>
                <a:srgbClr val="000000"/>
              </a:buClr>
              <a:buSzPts val="2000"/>
              <a:buFont typeface="Arial"/>
              <a:buChar char="•"/>
            </a:pPr>
            <a:r>
              <a:rPr lang="en-IN" sz="2000" b="0" i="0" u="none" strike="noStrike" cap="none">
                <a:solidFill>
                  <a:srgbClr val="000000"/>
                </a:solidFill>
                <a:latin typeface="Arial"/>
                <a:ea typeface="Arial"/>
                <a:cs typeface="Arial"/>
                <a:sym typeface="Arial"/>
              </a:rPr>
              <a:t>Now a window will open which is shown in below figure. Here click on connected ethernet option.</a:t>
            </a:r>
            <a:endParaRPr sz="1400" b="0" i="0" u="none" strike="noStrike" cap="none">
              <a:solidFill>
                <a:srgbClr val="000000"/>
              </a:solidFill>
              <a:latin typeface="Arial"/>
              <a:ea typeface="Arial"/>
              <a:cs typeface="Arial"/>
              <a:sym typeface="Arial"/>
            </a:endParaRPr>
          </a:p>
        </p:txBody>
      </p:sp>
      <p:sp>
        <p:nvSpPr>
          <p:cNvPr id="179" name="Google Shape;179;p8"/>
          <p:cNvSpPr/>
          <p:nvPr/>
        </p:nvSpPr>
        <p:spPr>
          <a:xfrm>
            <a:off x="1643270" y="2040834"/>
            <a:ext cx="9289774" cy="3339749"/>
          </a:xfrm>
          <a:prstGeom prst="rect">
            <a:avLst/>
          </a:pr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180" name="Google Shape;180;p8"/>
          <p:cNvPicPr preferRelativeResize="0"/>
          <p:nvPr/>
        </p:nvPicPr>
        <p:blipFill rotWithShape="1">
          <a:blip r:embed="rId3">
            <a:alphaModFix/>
          </a:blip>
          <a:srcRect/>
          <a:stretch/>
        </p:blipFill>
        <p:spPr>
          <a:xfrm>
            <a:off x="2178119" y="2252450"/>
            <a:ext cx="8188663" cy="3128134"/>
          </a:xfrm>
          <a:prstGeom prst="rect">
            <a:avLst/>
          </a:prstGeom>
          <a:noFill/>
          <a:ln>
            <a:noFill/>
          </a:ln>
        </p:spPr>
      </p:pic>
      <p:sp>
        <p:nvSpPr>
          <p:cNvPr id="181" name="Google Shape;181;p8"/>
          <p:cNvSpPr/>
          <p:nvPr/>
        </p:nvSpPr>
        <p:spPr>
          <a:xfrm>
            <a:off x="4876800" y="3326296"/>
            <a:ext cx="2796209" cy="689113"/>
          </a:xfrm>
          <a:prstGeom prst="roundRect">
            <a:avLst>
              <a:gd name="adj" fmla="val 16667"/>
            </a:avLst>
          </a:prstGeom>
          <a:noFill/>
          <a:ln w="28575"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28"/>
          <p:cNvSpPr txBox="1"/>
          <p:nvPr/>
        </p:nvSpPr>
        <p:spPr>
          <a:xfrm>
            <a:off x="144145" y="214025"/>
            <a:ext cx="9789795" cy="66802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000000"/>
              </a:buClr>
              <a:buSzPts val="3200"/>
              <a:buFont typeface="Arial"/>
              <a:buNone/>
            </a:pPr>
            <a:r>
              <a:rPr lang="en-IN" sz="3200" b="1" i="0" u="none" strike="noStrike" cap="none">
                <a:solidFill>
                  <a:srgbClr val="101A5C"/>
                </a:solidFill>
                <a:latin typeface="Arial"/>
                <a:ea typeface="Arial"/>
                <a:cs typeface="Arial"/>
                <a:sym typeface="Arial"/>
              </a:rPr>
              <a:t>Procedure to Login via LAN Cable</a:t>
            </a:r>
            <a:endParaRPr sz="3200" b="1" i="0" u="none" strike="noStrike" cap="none">
              <a:solidFill>
                <a:srgbClr val="0F1A5C"/>
              </a:solidFill>
              <a:latin typeface="Arial"/>
              <a:ea typeface="Arial"/>
              <a:cs typeface="Arial"/>
              <a:sym typeface="Arial"/>
            </a:endParaRPr>
          </a:p>
        </p:txBody>
      </p:sp>
      <p:sp>
        <p:nvSpPr>
          <p:cNvPr id="187" name="Google Shape;187;p28"/>
          <p:cNvSpPr txBox="1"/>
          <p:nvPr/>
        </p:nvSpPr>
        <p:spPr>
          <a:xfrm>
            <a:off x="0" y="829808"/>
            <a:ext cx="11904345" cy="1015663"/>
          </a:xfrm>
          <a:prstGeom prst="rect">
            <a:avLst/>
          </a:prstGeom>
          <a:noFill/>
          <a:ln>
            <a:noFill/>
          </a:ln>
        </p:spPr>
        <p:txBody>
          <a:bodyPr spcFirstLastPara="1" wrap="square" lIns="91425" tIns="45700" rIns="91425" bIns="45700" anchor="t" anchorCtr="0">
            <a:spAutoFit/>
          </a:bodyPr>
          <a:lstStyle/>
          <a:p>
            <a:pPr marL="342900" marR="0" lvl="0" indent="-215900" algn="l" rtl="0">
              <a:lnSpc>
                <a:spcPct val="100000"/>
              </a:lnSpc>
              <a:spcBef>
                <a:spcPts val="0"/>
              </a:spcBef>
              <a:spcAft>
                <a:spcPts val="0"/>
              </a:spcAft>
              <a:buClr>
                <a:srgbClr val="000000"/>
              </a:buClr>
              <a:buSzPts val="2000"/>
              <a:buFont typeface="Arial"/>
              <a:buNone/>
            </a:pPr>
            <a:endParaRPr sz="2000" b="0" i="0" u="none" strike="noStrike" cap="none">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000"/>
              <a:buFont typeface="Arial"/>
              <a:buChar char="•"/>
            </a:pPr>
            <a:r>
              <a:rPr lang="en-IN" sz="2000" b="0" i="0" u="none" strike="noStrike" cap="none">
                <a:solidFill>
                  <a:srgbClr val="000000"/>
                </a:solidFill>
                <a:latin typeface="Arial"/>
                <a:ea typeface="Arial"/>
                <a:cs typeface="Arial"/>
                <a:sym typeface="Arial"/>
              </a:rPr>
              <a:t>Open network and Internet settings in laptop. After opening of network and internet settings, a window will open which is shown in below figure.</a:t>
            </a:r>
            <a:endParaRPr sz="1400" b="0" i="0" u="none" strike="noStrike" cap="none">
              <a:solidFill>
                <a:srgbClr val="000000"/>
              </a:solidFill>
              <a:latin typeface="Arial"/>
              <a:ea typeface="Arial"/>
              <a:cs typeface="Arial"/>
              <a:sym typeface="Arial"/>
            </a:endParaRPr>
          </a:p>
        </p:txBody>
      </p:sp>
      <p:pic>
        <p:nvPicPr>
          <p:cNvPr id="188" name="Google Shape;188;p28"/>
          <p:cNvPicPr preferRelativeResize="0"/>
          <p:nvPr/>
        </p:nvPicPr>
        <p:blipFill rotWithShape="1">
          <a:blip r:embed="rId3">
            <a:alphaModFix/>
          </a:blip>
          <a:srcRect/>
          <a:stretch/>
        </p:blipFill>
        <p:spPr>
          <a:xfrm>
            <a:off x="2791654" y="2200384"/>
            <a:ext cx="5498124" cy="3827808"/>
          </a:xfrm>
          <a:prstGeom prst="rect">
            <a:avLst/>
          </a:prstGeom>
          <a:noFill/>
          <a:ln>
            <a:noFill/>
          </a:ln>
        </p:spPr>
      </p:pic>
      <p:sp>
        <p:nvSpPr>
          <p:cNvPr id="189" name="Google Shape;189;p28"/>
          <p:cNvSpPr/>
          <p:nvPr/>
        </p:nvSpPr>
        <p:spPr>
          <a:xfrm>
            <a:off x="2623930" y="2093843"/>
            <a:ext cx="5665848" cy="4280453"/>
          </a:xfrm>
          <a:prstGeom prst="rect">
            <a:avLst/>
          </a:pr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29"/>
          <p:cNvSpPr txBox="1"/>
          <p:nvPr/>
        </p:nvSpPr>
        <p:spPr>
          <a:xfrm>
            <a:off x="144145" y="214025"/>
            <a:ext cx="9789795" cy="66802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000000"/>
              </a:buClr>
              <a:buSzPts val="3200"/>
              <a:buFont typeface="Arial"/>
              <a:buNone/>
            </a:pPr>
            <a:r>
              <a:rPr lang="en-IN" sz="3200" b="1" i="0" u="none" strike="noStrike" cap="none">
                <a:solidFill>
                  <a:srgbClr val="101A5C"/>
                </a:solidFill>
                <a:latin typeface="Arial"/>
                <a:ea typeface="Arial"/>
                <a:cs typeface="Arial"/>
                <a:sym typeface="Arial"/>
              </a:rPr>
              <a:t>Procedure to Login via LAN Cable</a:t>
            </a:r>
            <a:endParaRPr sz="3200" b="1" i="0" u="none" strike="noStrike" cap="none">
              <a:solidFill>
                <a:srgbClr val="0F1A5C"/>
              </a:solidFill>
              <a:latin typeface="Arial"/>
              <a:ea typeface="Arial"/>
              <a:cs typeface="Arial"/>
              <a:sym typeface="Arial"/>
            </a:endParaRPr>
          </a:p>
        </p:txBody>
      </p:sp>
      <p:sp>
        <p:nvSpPr>
          <p:cNvPr id="195" name="Google Shape;195;p29"/>
          <p:cNvSpPr txBox="1"/>
          <p:nvPr/>
        </p:nvSpPr>
        <p:spPr>
          <a:xfrm>
            <a:off x="0" y="1029863"/>
            <a:ext cx="11904345" cy="400110"/>
          </a:xfrm>
          <a:prstGeom prst="rect">
            <a:avLst/>
          </a:prstGeom>
          <a:noFill/>
          <a:ln>
            <a:noFill/>
          </a:ln>
        </p:spPr>
        <p:txBody>
          <a:bodyPr spcFirstLastPara="1" wrap="square" lIns="91425" tIns="45700" rIns="91425" bIns="45700" anchor="t" anchorCtr="0">
            <a:spAutoFit/>
          </a:bodyPr>
          <a:lstStyle/>
          <a:p>
            <a:pPr marL="342900" marR="0" lvl="0" indent="-342900" algn="l" rtl="0">
              <a:lnSpc>
                <a:spcPct val="100000"/>
              </a:lnSpc>
              <a:spcBef>
                <a:spcPts val="0"/>
              </a:spcBef>
              <a:spcAft>
                <a:spcPts val="0"/>
              </a:spcAft>
              <a:buClr>
                <a:srgbClr val="000000"/>
              </a:buClr>
              <a:buSzPts val="2000"/>
              <a:buFont typeface="Arial"/>
              <a:buChar char="•"/>
            </a:pPr>
            <a:r>
              <a:rPr lang="en-IN" sz="2000" b="0" i="0" u="none" strike="noStrike" cap="none">
                <a:solidFill>
                  <a:srgbClr val="000000"/>
                </a:solidFill>
                <a:latin typeface="Arial"/>
                <a:ea typeface="Arial"/>
                <a:cs typeface="Arial"/>
                <a:sym typeface="Arial"/>
              </a:rPr>
              <a:t>Now again window will open which is shown in below figure. Here click on </a:t>
            </a:r>
            <a:r>
              <a:rPr lang="en-IN" sz="2000" b="1" i="0" u="none" strike="noStrike" cap="none">
                <a:solidFill>
                  <a:srgbClr val="000000"/>
                </a:solidFill>
                <a:latin typeface="Arial"/>
                <a:ea typeface="Arial"/>
                <a:cs typeface="Arial"/>
                <a:sym typeface="Arial"/>
              </a:rPr>
              <a:t>Properties </a:t>
            </a:r>
            <a:r>
              <a:rPr lang="en-IN" sz="2000" b="0" i="0" u="none" strike="noStrike" cap="none">
                <a:solidFill>
                  <a:srgbClr val="000000"/>
                </a:solidFill>
                <a:latin typeface="Arial"/>
                <a:ea typeface="Arial"/>
                <a:cs typeface="Arial"/>
                <a:sym typeface="Arial"/>
              </a:rPr>
              <a:t>option.</a:t>
            </a:r>
            <a:endParaRPr sz="1400" b="0" i="0" u="none" strike="noStrike" cap="none">
              <a:solidFill>
                <a:srgbClr val="000000"/>
              </a:solidFill>
              <a:latin typeface="Arial"/>
              <a:ea typeface="Arial"/>
              <a:cs typeface="Arial"/>
              <a:sym typeface="Arial"/>
            </a:endParaRPr>
          </a:p>
        </p:txBody>
      </p:sp>
      <p:pic>
        <p:nvPicPr>
          <p:cNvPr id="196" name="Google Shape;196;p29"/>
          <p:cNvPicPr preferRelativeResize="0"/>
          <p:nvPr/>
        </p:nvPicPr>
        <p:blipFill rotWithShape="1">
          <a:blip r:embed="rId3">
            <a:alphaModFix/>
          </a:blip>
          <a:srcRect/>
          <a:stretch/>
        </p:blipFill>
        <p:spPr>
          <a:xfrm>
            <a:off x="3968487" y="1885567"/>
            <a:ext cx="3967369" cy="4871047"/>
          </a:xfrm>
          <a:prstGeom prst="rect">
            <a:avLst/>
          </a:prstGeom>
          <a:noFill/>
          <a:ln>
            <a:noFill/>
          </a:ln>
        </p:spPr>
      </p:pic>
      <p:sp>
        <p:nvSpPr>
          <p:cNvPr id="197" name="Google Shape;197;p29"/>
          <p:cNvSpPr/>
          <p:nvPr/>
        </p:nvSpPr>
        <p:spPr>
          <a:xfrm>
            <a:off x="4094922" y="5828137"/>
            <a:ext cx="1046921" cy="440141"/>
          </a:xfrm>
          <a:prstGeom prst="roundRect">
            <a:avLst>
              <a:gd name="adj" fmla="val 16667"/>
            </a:avLst>
          </a:prstGeom>
          <a:noFill/>
          <a:ln w="28575"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g9a4023e6b3_0_0">
            <a:hlinkClick r:id="rId3" action="ppaction://hlinksldjump"/>
          </p:cNvPr>
          <p:cNvSpPr/>
          <p:nvPr/>
        </p:nvSpPr>
        <p:spPr>
          <a:xfrm>
            <a:off x="0" y="0"/>
            <a:ext cx="12218699" cy="68580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4" name="Google Shape;284;g9a4023e6b3_0_0"/>
          <p:cNvSpPr txBox="1"/>
          <p:nvPr/>
        </p:nvSpPr>
        <p:spPr>
          <a:xfrm>
            <a:off x="119075" y="89650"/>
            <a:ext cx="11649000" cy="637800"/>
          </a:xfrm>
          <a:prstGeom prst="rect">
            <a:avLst/>
          </a:prstGeom>
          <a:noFill/>
          <a:ln>
            <a:noFill/>
          </a:ln>
        </p:spPr>
        <p:txBody>
          <a:bodyPr spcFirstLastPara="1" wrap="square" lIns="91425" tIns="45700" rIns="91425" bIns="45700" anchor="ctr" anchorCtr="0">
            <a:noAutofit/>
          </a:bodyPr>
          <a:lstStyle/>
          <a:p>
            <a:pPr marL="457200" marR="0" lvl="0" indent="-457200" algn="l" rtl="0">
              <a:lnSpc>
                <a:spcPct val="100000"/>
              </a:lnSpc>
              <a:spcBef>
                <a:spcPts val="0"/>
              </a:spcBef>
              <a:spcAft>
                <a:spcPts val="0"/>
              </a:spcAft>
              <a:buClr>
                <a:srgbClr val="0F1A5C"/>
              </a:buClr>
              <a:buSzPts val="3740"/>
              <a:buFont typeface="Arial"/>
              <a:buChar char="❏"/>
            </a:pPr>
            <a:r>
              <a:rPr lang="en-IN" sz="3240" b="1" i="0" u="none" strike="noStrike" cap="none">
                <a:solidFill>
                  <a:srgbClr val="0F1A5C"/>
                </a:solidFill>
                <a:latin typeface="Quicksand"/>
                <a:ea typeface="Quicksand"/>
                <a:cs typeface="Quicksand"/>
                <a:sym typeface="Quicksand"/>
              </a:rPr>
              <a:t>Ranger 3.0 Troubleshooter</a:t>
            </a:r>
            <a:endParaRPr sz="3240" b="1" i="0" u="none" strike="noStrike" cap="none">
              <a:solidFill>
                <a:srgbClr val="0F1A5C"/>
              </a:solidFill>
              <a:latin typeface="Quicksand"/>
              <a:ea typeface="Quicksand"/>
              <a:cs typeface="Quicksand"/>
              <a:sym typeface="Quicksand"/>
            </a:endParaRPr>
          </a:p>
        </p:txBody>
      </p:sp>
      <p:sp>
        <p:nvSpPr>
          <p:cNvPr id="285" name="Google Shape;285;g9a4023e6b3_0_0">
            <a:hlinkClick r:id="rId4" action="ppaction://hlinksldjump"/>
          </p:cNvPr>
          <p:cNvSpPr/>
          <p:nvPr/>
        </p:nvSpPr>
        <p:spPr>
          <a:xfrm>
            <a:off x="5357800" y="3817400"/>
            <a:ext cx="1111800" cy="512100"/>
          </a:xfrm>
          <a:prstGeom prst="bevel">
            <a:avLst>
              <a:gd name="adj" fmla="val 12500"/>
            </a:avLst>
          </a:prstGeom>
          <a:solidFill>
            <a:srgbClr val="E7E6E6"/>
          </a:solidFill>
          <a:ln w="9525" cap="flat" cmpd="sng">
            <a:solidFill>
              <a:srgbClr val="44546A"/>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IN" sz="1400" b="0" i="0" u="none" strike="noStrike" cap="none">
                <a:solidFill>
                  <a:srgbClr val="000000"/>
                </a:solidFill>
                <a:latin typeface="Quicksand Light"/>
                <a:ea typeface="Quicksand Light"/>
                <a:cs typeface="Quicksand Light"/>
                <a:sym typeface="Quicksand Light"/>
              </a:rPr>
              <a:t>Start</a:t>
            </a:r>
            <a:endParaRPr sz="1400" b="0" i="0" u="none" strike="noStrike" cap="none">
              <a:solidFill>
                <a:srgbClr val="000000"/>
              </a:solidFill>
              <a:latin typeface="Quicksand Light"/>
              <a:ea typeface="Quicksand Light"/>
              <a:cs typeface="Quicksand Light"/>
              <a:sym typeface="Quicksand Light"/>
            </a:endParaRPr>
          </a:p>
        </p:txBody>
      </p:sp>
      <p:sp>
        <p:nvSpPr>
          <p:cNvPr id="286" name="Google Shape;286;g9a4023e6b3_0_0"/>
          <p:cNvSpPr txBox="1"/>
          <p:nvPr/>
        </p:nvSpPr>
        <p:spPr>
          <a:xfrm>
            <a:off x="616918" y="1734600"/>
            <a:ext cx="11151157" cy="1279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740"/>
              <a:buFont typeface="Arial"/>
              <a:buNone/>
            </a:pPr>
            <a:r>
              <a:rPr lang="en-IN" sz="3740" b="1" i="0" u="none" strike="noStrike" cap="none">
                <a:solidFill>
                  <a:srgbClr val="0F1A5C"/>
                </a:solidFill>
                <a:latin typeface="Arial"/>
                <a:ea typeface="Arial"/>
                <a:cs typeface="Arial"/>
                <a:sym typeface="Arial"/>
              </a:rPr>
              <a:t>              </a:t>
            </a:r>
            <a:r>
              <a:rPr lang="en-IN" sz="3740" b="1" i="0" u="none" strike="noStrike" cap="none">
                <a:solidFill>
                  <a:srgbClr val="0F1A5C"/>
                </a:solidFill>
                <a:latin typeface="Quicksand"/>
                <a:ea typeface="Quicksand"/>
                <a:cs typeface="Quicksand"/>
                <a:sym typeface="Quicksand"/>
              </a:rPr>
              <a:t>      Power Related Error</a:t>
            </a:r>
            <a:endParaRPr sz="3740" b="1" i="0" u="none" strike="noStrike" cap="none">
              <a:solidFill>
                <a:srgbClr val="0F1A5C"/>
              </a:solidFill>
              <a:latin typeface="Quicksand"/>
              <a:ea typeface="Quicksand"/>
              <a:cs typeface="Quicksand"/>
              <a:sym typeface="Quicksand"/>
            </a:endParaRPr>
          </a:p>
          <a:p>
            <a:pPr marL="457200" marR="0" lvl="0" indent="0" algn="l" rtl="0">
              <a:lnSpc>
                <a:spcPct val="100000"/>
              </a:lnSpc>
              <a:spcBef>
                <a:spcPts val="0"/>
              </a:spcBef>
              <a:spcAft>
                <a:spcPts val="0"/>
              </a:spcAft>
              <a:buClr>
                <a:srgbClr val="000000"/>
              </a:buClr>
              <a:buSzPts val="1400"/>
              <a:buFont typeface="Arial"/>
              <a:buNone/>
            </a:pPr>
            <a:r>
              <a:rPr lang="en-IN" sz="1400" b="1" i="0" u="none" strike="noStrike" cap="none">
                <a:solidFill>
                  <a:srgbClr val="000000"/>
                </a:solidFill>
                <a:latin typeface="Quicksand"/>
                <a:ea typeface="Quicksand"/>
                <a:cs typeface="Quicksand"/>
                <a:sym typeface="Quicksand"/>
              </a:rPr>
              <a:t>                                                     </a:t>
            </a:r>
            <a:r>
              <a:rPr lang="en-IN" sz="1800" b="1" i="1" u="none" strike="noStrike" cap="none">
                <a:solidFill>
                  <a:srgbClr val="000000"/>
                </a:solidFill>
                <a:latin typeface="Quicksand"/>
                <a:ea typeface="Quicksand"/>
                <a:cs typeface="Quicksand"/>
                <a:sym typeface="Quicksand"/>
              </a:rPr>
              <a:t>                          </a:t>
            </a:r>
            <a:r>
              <a:rPr lang="en-IN" sz="1840" b="1" i="1" u="none" strike="noStrike" cap="none">
                <a:solidFill>
                  <a:srgbClr val="0F1A5C"/>
                </a:solidFill>
                <a:latin typeface="Quicksand"/>
                <a:ea typeface="Quicksand"/>
                <a:cs typeface="Quicksand"/>
                <a:sym typeface="Quicksand"/>
              </a:rPr>
              <a:t>Ver.1.0</a:t>
            </a:r>
            <a:endParaRPr sz="1840" b="1" i="1" u="none" strike="noStrike" cap="none">
              <a:solidFill>
                <a:srgbClr val="0F1A5C"/>
              </a:solidFill>
              <a:latin typeface="Quicksand"/>
              <a:ea typeface="Quicksand"/>
              <a:cs typeface="Quicksand"/>
              <a:sym typeface="Quicksand"/>
            </a:endParaRPr>
          </a:p>
        </p:txBody>
      </p:sp>
      <p:sp>
        <p:nvSpPr>
          <p:cNvPr id="287" name="Google Shape;287;g9a4023e6b3_0_0"/>
          <p:cNvSpPr txBox="1"/>
          <p:nvPr/>
        </p:nvSpPr>
        <p:spPr>
          <a:xfrm>
            <a:off x="7313675" y="4930950"/>
            <a:ext cx="4454400" cy="1431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IN" sz="1200" b="0" i="0" u="none" strike="noStrike" cap="none">
                <a:solidFill>
                  <a:srgbClr val="000000"/>
                </a:solidFill>
                <a:latin typeface="Arial"/>
                <a:ea typeface="Arial"/>
                <a:cs typeface="Arial"/>
                <a:sym typeface="Arial"/>
              </a:rPr>
              <a:t>  </a:t>
            </a:r>
            <a:r>
              <a:rPr lang="en-IN" sz="1200" b="0" i="1" u="none" strike="noStrike" cap="none">
                <a:solidFill>
                  <a:srgbClr val="000000"/>
                </a:solidFill>
                <a:latin typeface="Quicksand"/>
                <a:ea typeface="Quicksand"/>
                <a:cs typeface="Quicksand"/>
                <a:sym typeface="Quicksand"/>
              </a:rPr>
              <a:t>Note: </a:t>
            </a:r>
            <a:endParaRPr sz="1200" b="0" i="1" u="none" strike="noStrike" cap="none">
              <a:solidFill>
                <a:srgbClr val="000000"/>
              </a:solidFill>
              <a:latin typeface="Quicksand"/>
              <a:ea typeface="Quicksand"/>
              <a:cs typeface="Quicksand"/>
              <a:sym typeface="Quicksand"/>
            </a:endParaRPr>
          </a:p>
          <a:p>
            <a:pPr marL="457200" marR="0" lvl="0" indent="-304800" algn="l" rtl="0">
              <a:lnSpc>
                <a:spcPct val="100000"/>
              </a:lnSpc>
              <a:spcBef>
                <a:spcPts val="0"/>
              </a:spcBef>
              <a:spcAft>
                <a:spcPts val="0"/>
              </a:spcAft>
              <a:buClr>
                <a:srgbClr val="000000"/>
              </a:buClr>
              <a:buSzPts val="1200"/>
              <a:buFont typeface="Quicksand"/>
              <a:buAutoNum type="arabicParenR"/>
            </a:pPr>
            <a:r>
              <a:rPr lang="en-IN" sz="1200" b="0" i="1" u="none" strike="noStrike" cap="none">
                <a:solidFill>
                  <a:srgbClr val="000000"/>
                </a:solidFill>
                <a:latin typeface="Quicksand"/>
                <a:ea typeface="Quicksand"/>
                <a:cs typeface="Quicksand"/>
                <a:sym typeface="Quicksand"/>
              </a:rPr>
              <a:t>Run the slide and click on buttons, videos or hyperlinks as necessary. DO NOT USE ARROW KEYS</a:t>
            </a:r>
            <a:endParaRPr sz="1200" b="0" i="1" u="none" strike="noStrike" cap="none">
              <a:solidFill>
                <a:srgbClr val="000000"/>
              </a:solidFill>
              <a:latin typeface="Quicksand"/>
              <a:ea typeface="Quicksand"/>
              <a:cs typeface="Quicksand"/>
              <a:sym typeface="Quicksand"/>
            </a:endParaRPr>
          </a:p>
          <a:p>
            <a:pPr marL="457200" marR="0" lvl="0" indent="-304800" algn="l" rtl="0">
              <a:lnSpc>
                <a:spcPct val="100000"/>
              </a:lnSpc>
              <a:spcBef>
                <a:spcPts val="0"/>
              </a:spcBef>
              <a:spcAft>
                <a:spcPts val="0"/>
              </a:spcAft>
              <a:buClr>
                <a:srgbClr val="000000"/>
              </a:buClr>
              <a:buSzPts val="1200"/>
              <a:buFont typeface="Quicksand"/>
              <a:buAutoNum type="arabicParenR"/>
            </a:pPr>
            <a:r>
              <a:rPr lang="en-IN" sz="1200" b="0" i="1" u="none" strike="noStrike" cap="none">
                <a:solidFill>
                  <a:srgbClr val="000000"/>
                </a:solidFill>
                <a:latin typeface="Quicksand"/>
                <a:ea typeface="Quicksand"/>
                <a:cs typeface="Quicksand"/>
                <a:sym typeface="Quicksand"/>
              </a:rPr>
              <a:t>In case of incorrect selection, rerun the slide or go to previous slide</a:t>
            </a:r>
            <a:endParaRPr sz="1200" b="0" i="1" u="none" strike="noStrike" cap="none">
              <a:solidFill>
                <a:srgbClr val="000000"/>
              </a:solidFill>
              <a:latin typeface="Quicksand"/>
              <a:ea typeface="Quicksand"/>
              <a:cs typeface="Quicksand"/>
              <a:sym typeface="Quicksand"/>
            </a:endParaRPr>
          </a:p>
          <a:p>
            <a:pPr marL="457200" marR="0" lvl="0" indent="0" algn="l" rtl="0">
              <a:lnSpc>
                <a:spcPct val="100000"/>
              </a:lnSpc>
              <a:spcBef>
                <a:spcPts val="0"/>
              </a:spcBef>
              <a:spcAft>
                <a:spcPts val="0"/>
              </a:spcAft>
              <a:buClr>
                <a:srgbClr val="000000"/>
              </a:buClr>
              <a:buSzPts val="1100"/>
              <a:buFont typeface="Arial"/>
              <a:buNone/>
            </a:pPr>
            <a:endParaRPr sz="1200" b="0" i="1" u="none" strike="noStrike" cap="none">
              <a:solidFill>
                <a:srgbClr val="000000"/>
              </a:solidFill>
              <a:latin typeface="Arial"/>
              <a:ea typeface="Arial"/>
              <a:cs typeface="Arial"/>
              <a:sym typeface="Arial"/>
            </a:endParaRPr>
          </a:p>
        </p:txBody>
      </p:sp>
      <p:sp>
        <p:nvSpPr>
          <p:cNvPr id="288" name="Google Shape;288;g9a4023e6b3_0_0"/>
          <p:cNvSpPr txBox="1"/>
          <p:nvPr/>
        </p:nvSpPr>
        <p:spPr>
          <a:xfrm>
            <a:off x="522400" y="5665900"/>
            <a:ext cx="2424300" cy="388500"/>
          </a:xfrm>
          <a:prstGeom prst="rect">
            <a:avLst/>
          </a:prstGeom>
          <a:noFill/>
          <a:ln>
            <a:noFill/>
          </a:ln>
          <a:effectLst>
            <a:outerShdw blurRad="57150" dist="19050" dir="5400000" algn="bl" rotWithShape="0">
              <a:srgbClr val="000000">
                <a:alpha val="49019"/>
              </a:srgbClr>
            </a:outerShdw>
          </a:effectLst>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IN" sz="1800" b="0" i="0" u="none" strike="noStrike" cap="none">
                <a:solidFill>
                  <a:srgbClr val="000000"/>
                </a:solidFill>
                <a:uFill>
                  <a:noFill/>
                </a:uFill>
                <a:latin typeface="Quicksand Light"/>
                <a:ea typeface="Quicksand Light"/>
                <a:cs typeface="Quicksand Light"/>
                <a:sym typeface="Quicksand Light"/>
                <a:hlinkClick r:id="rId5">
                  <a:extLst>
                    <a:ext uri="{A12FA001-AC4F-418D-AE19-62706E023703}">
                      <ahyp:hlinkClr xmlns:ahyp="http://schemas.microsoft.com/office/drawing/2018/hyperlinkcolor" val="tx"/>
                    </a:ext>
                  </a:extLst>
                </a:hlinkClick>
              </a:rPr>
              <a:t>FlowChart Reference</a:t>
            </a:r>
            <a:endParaRPr sz="1800" b="0" i="0" u="none" strike="noStrike" cap="none">
              <a:solidFill>
                <a:srgbClr val="000000"/>
              </a:solidFill>
              <a:latin typeface="Quicksand Light"/>
              <a:ea typeface="Quicksand Light"/>
              <a:cs typeface="Quicksand Light"/>
              <a:sym typeface="Quicksand Light"/>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30"/>
          <p:cNvSpPr txBox="1"/>
          <p:nvPr/>
        </p:nvSpPr>
        <p:spPr>
          <a:xfrm>
            <a:off x="144145" y="214025"/>
            <a:ext cx="9789795" cy="66802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000000"/>
              </a:buClr>
              <a:buSzPts val="3200"/>
              <a:buFont typeface="Arial"/>
              <a:buNone/>
            </a:pPr>
            <a:r>
              <a:rPr lang="en-IN" sz="3200" b="1" i="0" u="none" strike="noStrike" cap="none">
                <a:solidFill>
                  <a:srgbClr val="101A5C"/>
                </a:solidFill>
                <a:latin typeface="Arial"/>
                <a:ea typeface="Arial"/>
                <a:cs typeface="Arial"/>
                <a:sym typeface="Arial"/>
              </a:rPr>
              <a:t>Procedure to Login via LAN Cable</a:t>
            </a:r>
            <a:endParaRPr sz="3200" b="1" i="0" u="none" strike="noStrike" cap="none">
              <a:solidFill>
                <a:srgbClr val="0F1A5C"/>
              </a:solidFill>
              <a:latin typeface="Arial"/>
              <a:ea typeface="Arial"/>
              <a:cs typeface="Arial"/>
              <a:sym typeface="Arial"/>
            </a:endParaRPr>
          </a:p>
        </p:txBody>
      </p:sp>
      <p:sp>
        <p:nvSpPr>
          <p:cNvPr id="203" name="Google Shape;203;p30"/>
          <p:cNvSpPr txBox="1"/>
          <p:nvPr/>
        </p:nvSpPr>
        <p:spPr>
          <a:xfrm>
            <a:off x="0" y="1029863"/>
            <a:ext cx="11904345" cy="707886"/>
          </a:xfrm>
          <a:prstGeom prst="rect">
            <a:avLst/>
          </a:prstGeom>
          <a:noFill/>
          <a:ln>
            <a:noFill/>
          </a:ln>
        </p:spPr>
        <p:txBody>
          <a:bodyPr spcFirstLastPara="1" wrap="square" lIns="91425" tIns="45700" rIns="91425" bIns="45700" anchor="t" anchorCtr="0">
            <a:spAutoFit/>
          </a:bodyPr>
          <a:lstStyle/>
          <a:p>
            <a:pPr marL="342900" marR="0" lvl="0" indent="-342900" algn="l" rtl="0">
              <a:lnSpc>
                <a:spcPct val="100000"/>
              </a:lnSpc>
              <a:spcBef>
                <a:spcPts val="0"/>
              </a:spcBef>
              <a:spcAft>
                <a:spcPts val="0"/>
              </a:spcAft>
              <a:buClr>
                <a:srgbClr val="000000"/>
              </a:buClr>
              <a:buSzPts val="2000"/>
              <a:buFont typeface="Arial"/>
              <a:buChar char="•"/>
            </a:pPr>
            <a:r>
              <a:rPr lang="en-IN" sz="2000" b="0" i="0" u="none" strike="noStrike" cap="none">
                <a:solidFill>
                  <a:srgbClr val="000000"/>
                </a:solidFill>
                <a:latin typeface="Arial"/>
                <a:ea typeface="Arial"/>
                <a:cs typeface="Arial"/>
                <a:sym typeface="Arial"/>
              </a:rPr>
              <a:t>Now again window will open which is shown in below figure. Here scroll down and click on </a:t>
            </a:r>
            <a:r>
              <a:rPr lang="en-IN" sz="2000" b="1" i="0" u="none" strike="noStrike" cap="none">
                <a:solidFill>
                  <a:srgbClr val="000000"/>
                </a:solidFill>
                <a:latin typeface="Arial"/>
                <a:ea typeface="Arial"/>
                <a:cs typeface="Arial"/>
                <a:sym typeface="Arial"/>
              </a:rPr>
              <a:t>Internet Protocol Version 4 (TCP/IPv4) </a:t>
            </a:r>
            <a:r>
              <a:rPr lang="en-IN" sz="2000" b="0" i="0" u="none" strike="noStrike" cap="none">
                <a:solidFill>
                  <a:srgbClr val="000000"/>
                </a:solidFill>
                <a:latin typeface="Arial"/>
                <a:ea typeface="Arial"/>
                <a:cs typeface="Arial"/>
                <a:sym typeface="Arial"/>
              </a:rPr>
              <a:t>option and click on </a:t>
            </a:r>
            <a:r>
              <a:rPr lang="en-IN" sz="2000" b="1" i="0" u="none" strike="noStrike" cap="none">
                <a:solidFill>
                  <a:srgbClr val="000000"/>
                </a:solidFill>
                <a:latin typeface="Arial"/>
                <a:ea typeface="Arial"/>
                <a:cs typeface="Arial"/>
                <a:sym typeface="Arial"/>
              </a:rPr>
              <a:t>Properties</a:t>
            </a:r>
            <a:r>
              <a:rPr lang="en-IN" sz="2000" b="0" i="0" u="none" strike="noStrike" cap="none">
                <a:solidFill>
                  <a:srgbClr val="000000"/>
                </a:solidFill>
                <a:latin typeface="Arial"/>
                <a:ea typeface="Arial"/>
                <a:cs typeface="Arial"/>
                <a:sym typeface="Arial"/>
              </a:rPr>
              <a:t> option.</a:t>
            </a:r>
            <a:endParaRPr sz="1400" b="0" i="0" u="none" strike="noStrike" cap="none">
              <a:solidFill>
                <a:srgbClr val="000000"/>
              </a:solidFill>
              <a:latin typeface="Arial"/>
              <a:ea typeface="Arial"/>
              <a:cs typeface="Arial"/>
              <a:sym typeface="Arial"/>
            </a:endParaRPr>
          </a:p>
        </p:txBody>
      </p:sp>
      <p:pic>
        <p:nvPicPr>
          <p:cNvPr id="204" name="Google Shape;204;p30"/>
          <p:cNvPicPr preferRelativeResize="0"/>
          <p:nvPr/>
        </p:nvPicPr>
        <p:blipFill rotWithShape="1">
          <a:blip r:embed="rId3">
            <a:alphaModFix/>
          </a:blip>
          <a:srcRect/>
          <a:stretch/>
        </p:blipFill>
        <p:spPr>
          <a:xfrm>
            <a:off x="3698185" y="1958629"/>
            <a:ext cx="3390900" cy="4371975"/>
          </a:xfrm>
          <a:prstGeom prst="rect">
            <a:avLst/>
          </a:prstGeom>
          <a:noFill/>
          <a:ln>
            <a:noFill/>
          </a:ln>
        </p:spPr>
      </p:pic>
      <p:sp>
        <p:nvSpPr>
          <p:cNvPr id="205" name="Google Shape;205;p30"/>
          <p:cNvSpPr/>
          <p:nvPr/>
        </p:nvSpPr>
        <p:spPr>
          <a:xfrm>
            <a:off x="3816626" y="3644348"/>
            <a:ext cx="2610678" cy="185530"/>
          </a:xfrm>
          <a:prstGeom prst="roundRect">
            <a:avLst>
              <a:gd name="adj" fmla="val 16667"/>
            </a:avLst>
          </a:prstGeom>
          <a:noFill/>
          <a:ln w="28575"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06" name="Google Shape;206;p30"/>
          <p:cNvSpPr/>
          <p:nvPr/>
        </p:nvSpPr>
        <p:spPr>
          <a:xfrm>
            <a:off x="6042990" y="4793351"/>
            <a:ext cx="768627" cy="380377"/>
          </a:xfrm>
          <a:prstGeom prst="roundRect">
            <a:avLst>
              <a:gd name="adj" fmla="val 16667"/>
            </a:avLst>
          </a:prstGeom>
          <a:noFill/>
          <a:ln w="28575"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31"/>
          <p:cNvSpPr txBox="1"/>
          <p:nvPr/>
        </p:nvSpPr>
        <p:spPr>
          <a:xfrm>
            <a:off x="144145" y="214025"/>
            <a:ext cx="9789795" cy="66802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000000"/>
              </a:buClr>
              <a:buSzPts val="3200"/>
              <a:buFont typeface="Arial"/>
              <a:buNone/>
            </a:pPr>
            <a:r>
              <a:rPr lang="en-IN" sz="3200" b="1" i="0" u="none" strike="noStrike" cap="none">
                <a:solidFill>
                  <a:srgbClr val="101A5C"/>
                </a:solidFill>
                <a:latin typeface="Arial"/>
                <a:ea typeface="Arial"/>
                <a:cs typeface="Arial"/>
                <a:sym typeface="Arial"/>
              </a:rPr>
              <a:t>Procedure to Login via LAN Cable</a:t>
            </a:r>
            <a:endParaRPr sz="3200" b="1" i="0" u="none" strike="noStrike" cap="none">
              <a:solidFill>
                <a:srgbClr val="0F1A5C"/>
              </a:solidFill>
              <a:latin typeface="Arial"/>
              <a:ea typeface="Arial"/>
              <a:cs typeface="Arial"/>
              <a:sym typeface="Arial"/>
            </a:endParaRPr>
          </a:p>
        </p:txBody>
      </p:sp>
      <p:sp>
        <p:nvSpPr>
          <p:cNvPr id="212" name="Google Shape;212;p31"/>
          <p:cNvSpPr txBox="1"/>
          <p:nvPr/>
        </p:nvSpPr>
        <p:spPr>
          <a:xfrm>
            <a:off x="0" y="851861"/>
            <a:ext cx="11904345" cy="677108"/>
          </a:xfrm>
          <a:prstGeom prst="rect">
            <a:avLst/>
          </a:prstGeom>
          <a:noFill/>
          <a:ln>
            <a:noFill/>
          </a:ln>
        </p:spPr>
        <p:txBody>
          <a:bodyPr spcFirstLastPara="1" wrap="square" lIns="91425" tIns="45700" rIns="91425" bIns="45700" anchor="t" anchorCtr="0">
            <a:spAutoFit/>
          </a:bodyPr>
          <a:lstStyle/>
          <a:p>
            <a:pPr marL="342900" marR="0" lvl="0" indent="-342900" algn="l" rtl="0">
              <a:lnSpc>
                <a:spcPct val="100000"/>
              </a:lnSpc>
              <a:spcBef>
                <a:spcPts val="0"/>
              </a:spcBef>
              <a:spcAft>
                <a:spcPts val="0"/>
              </a:spcAft>
              <a:buClr>
                <a:srgbClr val="000000"/>
              </a:buClr>
              <a:buSzPts val="2000"/>
              <a:buFont typeface="Arial"/>
              <a:buChar char="•"/>
            </a:pPr>
            <a:r>
              <a:rPr lang="en-IN" sz="2000" b="0" i="0" u="none" strike="noStrike" cap="none">
                <a:solidFill>
                  <a:srgbClr val="000000"/>
                </a:solidFill>
                <a:latin typeface="Arial"/>
                <a:ea typeface="Arial"/>
                <a:cs typeface="Arial"/>
                <a:sym typeface="Arial"/>
              </a:rPr>
              <a:t>Now again window will open which is shown in below figure. </a:t>
            </a:r>
            <a:endParaRPr/>
          </a:p>
          <a:p>
            <a:pPr marL="342900" marR="0" lvl="0" indent="-25400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13" name="Google Shape;213;p31"/>
          <p:cNvPicPr preferRelativeResize="0"/>
          <p:nvPr/>
        </p:nvPicPr>
        <p:blipFill rotWithShape="1">
          <a:blip r:embed="rId3">
            <a:alphaModFix/>
          </a:blip>
          <a:srcRect/>
          <a:stretch/>
        </p:blipFill>
        <p:spPr>
          <a:xfrm>
            <a:off x="3278669" y="1360624"/>
            <a:ext cx="4579869" cy="5242439"/>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32"/>
          <p:cNvSpPr txBox="1"/>
          <p:nvPr/>
        </p:nvSpPr>
        <p:spPr>
          <a:xfrm>
            <a:off x="144145" y="214025"/>
            <a:ext cx="9789795" cy="66802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000000"/>
              </a:buClr>
              <a:buSzPts val="3200"/>
              <a:buFont typeface="Arial"/>
              <a:buNone/>
            </a:pPr>
            <a:r>
              <a:rPr lang="en-IN" sz="3200" b="1" i="0" u="none" strike="noStrike" cap="none">
                <a:solidFill>
                  <a:srgbClr val="101A5C"/>
                </a:solidFill>
                <a:latin typeface="Arial"/>
                <a:ea typeface="Arial"/>
                <a:cs typeface="Arial"/>
                <a:sym typeface="Arial"/>
              </a:rPr>
              <a:t>Procedure to Login via LAN Cable</a:t>
            </a:r>
            <a:endParaRPr sz="3200" b="1" i="0" u="none" strike="noStrike" cap="none">
              <a:solidFill>
                <a:srgbClr val="0F1A5C"/>
              </a:solidFill>
              <a:latin typeface="Arial"/>
              <a:ea typeface="Arial"/>
              <a:cs typeface="Arial"/>
              <a:sym typeface="Arial"/>
            </a:endParaRPr>
          </a:p>
        </p:txBody>
      </p:sp>
      <p:pic>
        <p:nvPicPr>
          <p:cNvPr id="219" name="Google Shape;219;p32"/>
          <p:cNvPicPr preferRelativeResize="0"/>
          <p:nvPr/>
        </p:nvPicPr>
        <p:blipFill rotWithShape="1">
          <a:blip r:embed="rId3">
            <a:alphaModFix/>
          </a:blip>
          <a:srcRect/>
          <a:stretch/>
        </p:blipFill>
        <p:spPr>
          <a:xfrm>
            <a:off x="3653457" y="1523718"/>
            <a:ext cx="4470125" cy="5045823"/>
          </a:xfrm>
          <a:prstGeom prst="rect">
            <a:avLst/>
          </a:prstGeom>
          <a:noFill/>
          <a:ln>
            <a:noFill/>
          </a:ln>
        </p:spPr>
      </p:pic>
      <p:sp>
        <p:nvSpPr>
          <p:cNvPr id="220" name="Google Shape;220;p32"/>
          <p:cNvSpPr txBox="1"/>
          <p:nvPr/>
        </p:nvSpPr>
        <p:spPr>
          <a:xfrm>
            <a:off x="0" y="851861"/>
            <a:ext cx="11904345" cy="984885"/>
          </a:xfrm>
          <a:prstGeom prst="rect">
            <a:avLst/>
          </a:prstGeom>
          <a:noFill/>
          <a:ln>
            <a:noFill/>
          </a:ln>
        </p:spPr>
        <p:txBody>
          <a:bodyPr spcFirstLastPara="1" wrap="square" lIns="91425" tIns="45700" rIns="91425" bIns="45700" anchor="t" anchorCtr="0">
            <a:spAutoFit/>
          </a:bodyPr>
          <a:lstStyle/>
          <a:p>
            <a:pPr marL="342900" marR="0" lvl="0" indent="-342900" algn="l" rtl="0">
              <a:lnSpc>
                <a:spcPct val="100000"/>
              </a:lnSpc>
              <a:spcBef>
                <a:spcPts val="0"/>
              </a:spcBef>
              <a:spcAft>
                <a:spcPts val="0"/>
              </a:spcAft>
              <a:buClr>
                <a:srgbClr val="000000"/>
              </a:buClr>
              <a:buSzPts val="2000"/>
              <a:buFont typeface="Arial"/>
              <a:buChar char="•"/>
            </a:pPr>
            <a:r>
              <a:rPr lang="en-IN" sz="2000" b="0" i="0" u="none" strike="noStrike" cap="none">
                <a:solidFill>
                  <a:srgbClr val="000000"/>
                </a:solidFill>
                <a:latin typeface="Arial"/>
                <a:ea typeface="Arial"/>
                <a:cs typeface="Arial"/>
                <a:sym typeface="Arial"/>
              </a:rPr>
              <a:t>Now </a:t>
            </a:r>
            <a:r>
              <a:rPr lang="en-IN" sz="2000" b="1" i="0" u="none" strike="noStrike" cap="none">
                <a:solidFill>
                  <a:srgbClr val="000000"/>
                </a:solidFill>
                <a:latin typeface="Arial"/>
                <a:ea typeface="Arial"/>
                <a:cs typeface="Arial"/>
                <a:sym typeface="Arial"/>
              </a:rPr>
              <a:t>click on Use the following IP </a:t>
            </a:r>
            <a:r>
              <a:rPr lang="en-IN" sz="2000" b="0" i="0" u="none" strike="noStrike" cap="none">
                <a:solidFill>
                  <a:srgbClr val="000000"/>
                </a:solidFill>
                <a:latin typeface="Arial"/>
                <a:ea typeface="Arial"/>
                <a:cs typeface="Arial"/>
                <a:sym typeface="Arial"/>
              </a:rPr>
              <a:t>address option and enter the IP address, Subnet Mask, Default gateway, Preferred DNS server as shown in below image. After that click on </a:t>
            </a:r>
            <a:r>
              <a:rPr lang="en-IN" sz="2000" b="1" i="0" u="none" strike="noStrike" cap="none">
                <a:solidFill>
                  <a:srgbClr val="000000"/>
                </a:solidFill>
                <a:latin typeface="Arial"/>
                <a:ea typeface="Arial"/>
                <a:cs typeface="Arial"/>
                <a:sym typeface="Arial"/>
              </a:rPr>
              <a:t>OK</a:t>
            </a:r>
            <a:r>
              <a:rPr lang="en-IN" sz="2000" b="0" i="0" u="none" strike="noStrike" cap="none">
                <a:solidFill>
                  <a:srgbClr val="000000"/>
                </a:solidFill>
                <a:latin typeface="Arial"/>
                <a:ea typeface="Arial"/>
                <a:cs typeface="Arial"/>
                <a:sym typeface="Arial"/>
              </a:rPr>
              <a:t> option.</a:t>
            </a:r>
            <a:endParaRPr/>
          </a:p>
          <a:p>
            <a:pPr marL="342900" marR="0" lvl="0" indent="-25400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1" name="Google Shape;221;p32"/>
          <p:cNvSpPr/>
          <p:nvPr/>
        </p:nvSpPr>
        <p:spPr>
          <a:xfrm>
            <a:off x="5857461" y="3286539"/>
            <a:ext cx="1789043" cy="1113183"/>
          </a:xfrm>
          <a:prstGeom prst="roundRect">
            <a:avLst>
              <a:gd name="adj" fmla="val 16667"/>
            </a:avLst>
          </a:prstGeom>
          <a:noFill/>
          <a:ln w="28575"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22" name="Google Shape;222;p32"/>
          <p:cNvSpPr/>
          <p:nvPr/>
        </p:nvSpPr>
        <p:spPr>
          <a:xfrm>
            <a:off x="5857460" y="4851840"/>
            <a:ext cx="1789043" cy="369517"/>
          </a:xfrm>
          <a:prstGeom prst="roundRect">
            <a:avLst>
              <a:gd name="adj" fmla="val 16667"/>
            </a:avLst>
          </a:prstGeom>
          <a:noFill/>
          <a:ln w="28575"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23" name="Google Shape;223;p32"/>
          <p:cNvSpPr/>
          <p:nvPr/>
        </p:nvSpPr>
        <p:spPr>
          <a:xfrm>
            <a:off x="6241774" y="6200024"/>
            <a:ext cx="993913" cy="369517"/>
          </a:xfrm>
          <a:prstGeom prst="roundRect">
            <a:avLst>
              <a:gd name="adj" fmla="val 16667"/>
            </a:avLst>
          </a:prstGeom>
          <a:noFill/>
          <a:ln w="28575"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33"/>
          <p:cNvSpPr txBox="1"/>
          <p:nvPr/>
        </p:nvSpPr>
        <p:spPr>
          <a:xfrm>
            <a:off x="144145" y="214025"/>
            <a:ext cx="9789795" cy="66802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000000"/>
              </a:buClr>
              <a:buSzPts val="3200"/>
              <a:buFont typeface="Arial"/>
              <a:buNone/>
            </a:pPr>
            <a:r>
              <a:rPr lang="en-IN" sz="3200" b="1" i="0" u="none" strike="noStrike" cap="none">
                <a:solidFill>
                  <a:srgbClr val="101A5C"/>
                </a:solidFill>
                <a:latin typeface="Arial"/>
                <a:ea typeface="Arial"/>
                <a:cs typeface="Arial"/>
                <a:sym typeface="Arial"/>
              </a:rPr>
              <a:t>Procedure to Login via LAN Cable</a:t>
            </a:r>
            <a:endParaRPr sz="3200" b="1" i="0" u="none" strike="noStrike" cap="none">
              <a:solidFill>
                <a:srgbClr val="0F1A5C"/>
              </a:solidFill>
              <a:latin typeface="Arial"/>
              <a:ea typeface="Arial"/>
              <a:cs typeface="Arial"/>
              <a:sym typeface="Arial"/>
            </a:endParaRPr>
          </a:p>
        </p:txBody>
      </p:sp>
      <p:sp>
        <p:nvSpPr>
          <p:cNvPr id="229" name="Google Shape;229;p33"/>
          <p:cNvSpPr txBox="1"/>
          <p:nvPr/>
        </p:nvSpPr>
        <p:spPr>
          <a:xfrm>
            <a:off x="0" y="851861"/>
            <a:ext cx="11904345" cy="677108"/>
          </a:xfrm>
          <a:prstGeom prst="rect">
            <a:avLst/>
          </a:prstGeom>
          <a:noFill/>
          <a:ln>
            <a:noFill/>
          </a:ln>
        </p:spPr>
        <p:txBody>
          <a:bodyPr spcFirstLastPara="1" wrap="square" lIns="91425" tIns="45700" rIns="91425" bIns="45700" anchor="t" anchorCtr="0">
            <a:spAutoFit/>
          </a:bodyPr>
          <a:lstStyle/>
          <a:p>
            <a:pPr marL="342900" marR="0" lvl="0" indent="-342900" algn="l" rtl="0">
              <a:lnSpc>
                <a:spcPct val="100000"/>
              </a:lnSpc>
              <a:spcBef>
                <a:spcPts val="0"/>
              </a:spcBef>
              <a:spcAft>
                <a:spcPts val="0"/>
              </a:spcAft>
              <a:buClr>
                <a:srgbClr val="000000"/>
              </a:buClr>
              <a:buSzPts val="2000"/>
              <a:buFont typeface="Arial"/>
              <a:buChar char="•"/>
            </a:pPr>
            <a:r>
              <a:rPr lang="en-IN" sz="2000" b="0" i="0" u="none" strike="noStrike" cap="none">
                <a:solidFill>
                  <a:srgbClr val="000000"/>
                </a:solidFill>
                <a:latin typeface="Arial"/>
                <a:ea typeface="Arial"/>
                <a:cs typeface="Arial"/>
                <a:sym typeface="Arial"/>
              </a:rPr>
              <a:t>Now open the mobaxterm application and click on </a:t>
            </a:r>
            <a:r>
              <a:rPr lang="en-IN" sz="2000" b="1" i="0" u="none" strike="noStrike" cap="none">
                <a:solidFill>
                  <a:srgbClr val="000000"/>
                </a:solidFill>
                <a:latin typeface="Arial"/>
                <a:ea typeface="Arial"/>
                <a:cs typeface="Arial"/>
                <a:sym typeface="Arial"/>
              </a:rPr>
              <a:t>session </a:t>
            </a:r>
            <a:r>
              <a:rPr lang="en-IN" sz="2000" b="0" i="0" u="none" strike="noStrike" cap="none">
                <a:solidFill>
                  <a:srgbClr val="000000"/>
                </a:solidFill>
                <a:latin typeface="Arial"/>
                <a:ea typeface="Arial"/>
                <a:cs typeface="Arial"/>
                <a:sym typeface="Arial"/>
              </a:rPr>
              <a:t>option</a:t>
            </a:r>
            <a:r>
              <a:rPr lang="en-IN" sz="2000" b="1" i="0" u="none" strike="noStrike" cap="none">
                <a:solidFill>
                  <a:srgbClr val="000000"/>
                </a:solidFill>
                <a:latin typeface="Arial"/>
                <a:ea typeface="Arial"/>
                <a:cs typeface="Arial"/>
                <a:sym typeface="Arial"/>
              </a:rPr>
              <a:t>. </a:t>
            </a:r>
            <a:endParaRPr sz="2000" b="0" i="0" u="none" strike="noStrike" cap="none">
              <a:solidFill>
                <a:srgbClr val="000000"/>
              </a:solidFill>
              <a:latin typeface="Arial"/>
              <a:ea typeface="Arial"/>
              <a:cs typeface="Arial"/>
              <a:sym typeface="Arial"/>
            </a:endParaRPr>
          </a:p>
          <a:p>
            <a:pPr marL="342900" marR="0" lvl="0" indent="-25400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30" name="Google Shape;230;p33"/>
          <p:cNvPicPr preferRelativeResize="0"/>
          <p:nvPr/>
        </p:nvPicPr>
        <p:blipFill rotWithShape="1">
          <a:blip r:embed="rId3">
            <a:alphaModFix/>
          </a:blip>
          <a:srcRect/>
          <a:stretch/>
        </p:blipFill>
        <p:spPr>
          <a:xfrm>
            <a:off x="1391249" y="1519881"/>
            <a:ext cx="9121846" cy="4832282"/>
          </a:xfrm>
          <a:prstGeom prst="rect">
            <a:avLst/>
          </a:prstGeom>
          <a:noFill/>
          <a:ln>
            <a:noFill/>
          </a:ln>
        </p:spPr>
      </p:pic>
      <p:sp>
        <p:nvSpPr>
          <p:cNvPr id="231" name="Google Shape;231;p33"/>
          <p:cNvSpPr/>
          <p:nvPr/>
        </p:nvSpPr>
        <p:spPr>
          <a:xfrm>
            <a:off x="1391249" y="1802296"/>
            <a:ext cx="496956" cy="549267"/>
          </a:xfrm>
          <a:prstGeom prst="roundRect">
            <a:avLst>
              <a:gd name="adj" fmla="val 16667"/>
            </a:avLst>
          </a:prstGeom>
          <a:noFill/>
          <a:ln w="28575"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34"/>
          <p:cNvSpPr txBox="1"/>
          <p:nvPr/>
        </p:nvSpPr>
        <p:spPr>
          <a:xfrm>
            <a:off x="209550" y="962660"/>
            <a:ext cx="11904345" cy="707886"/>
          </a:xfrm>
          <a:prstGeom prst="rect">
            <a:avLst/>
          </a:prstGeom>
          <a:noFill/>
          <a:ln>
            <a:noFill/>
          </a:ln>
        </p:spPr>
        <p:txBody>
          <a:bodyPr spcFirstLastPara="1" wrap="square" lIns="91425" tIns="45700" rIns="91425" bIns="45700" anchor="t" anchorCtr="0">
            <a:spAutoFit/>
          </a:bodyPr>
          <a:lstStyle/>
          <a:p>
            <a:pPr marL="342900" marR="0" lvl="0" indent="-215900" algn="l" rtl="0">
              <a:lnSpc>
                <a:spcPct val="100000"/>
              </a:lnSpc>
              <a:spcBef>
                <a:spcPts val="0"/>
              </a:spcBef>
              <a:spcAft>
                <a:spcPts val="0"/>
              </a:spcAft>
              <a:buClr>
                <a:srgbClr val="000000"/>
              </a:buClr>
              <a:buSzPts val="2000"/>
              <a:buFont typeface="Arial"/>
              <a:buNone/>
            </a:pPr>
            <a:endParaRPr sz="2000" b="1" i="0" u="none" strike="noStrike" cap="none">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000"/>
              <a:buFont typeface="Arial"/>
              <a:buChar char="•"/>
            </a:pPr>
            <a:r>
              <a:rPr lang="en-IN" sz="2000" b="1" i="0" u="none" strike="noStrike" cap="none">
                <a:solidFill>
                  <a:srgbClr val="000000"/>
                </a:solidFill>
                <a:latin typeface="Arial"/>
                <a:ea typeface="Arial"/>
                <a:cs typeface="Arial"/>
                <a:sym typeface="Arial"/>
              </a:rPr>
              <a:t>ssh gor@10.3.1.1</a:t>
            </a:r>
            <a:endParaRPr sz="1400" b="0" i="0" u="none" strike="noStrike" cap="none">
              <a:solidFill>
                <a:srgbClr val="000000"/>
              </a:solidFill>
              <a:latin typeface="Arial"/>
              <a:ea typeface="Arial"/>
              <a:cs typeface="Arial"/>
              <a:sym typeface="Arial"/>
            </a:endParaRPr>
          </a:p>
        </p:txBody>
      </p:sp>
      <p:sp>
        <p:nvSpPr>
          <p:cNvPr id="237" name="Google Shape;237;p34"/>
          <p:cNvSpPr txBox="1"/>
          <p:nvPr/>
        </p:nvSpPr>
        <p:spPr>
          <a:xfrm>
            <a:off x="144145" y="214025"/>
            <a:ext cx="9789795" cy="66802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000000"/>
              </a:buClr>
              <a:buSzPts val="3200"/>
              <a:buFont typeface="Arial"/>
              <a:buNone/>
            </a:pPr>
            <a:r>
              <a:rPr lang="en-IN" sz="3200" b="1" i="0" u="none" strike="noStrike" cap="none">
                <a:solidFill>
                  <a:srgbClr val="101A5C"/>
                </a:solidFill>
                <a:latin typeface="Arial"/>
                <a:ea typeface="Arial"/>
                <a:cs typeface="Arial"/>
                <a:sym typeface="Arial"/>
              </a:rPr>
              <a:t>Procedure to Login via LAN Cable</a:t>
            </a:r>
            <a:endParaRPr sz="3200" b="1" i="0" u="none" strike="noStrike" cap="none">
              <a:solidFill>
                <a:srgbClr val="0F1A5C"/>
              </a:solidFill>
              <a:latin typeface="Arial"/>
              <a:ea typeface="Arial"/>
              <a:cs typeface="Arial"/>
              <a:sym typeface="Arial"/>
            </a:endParaRPr>
          </a:p>
        </p:txBody>
      </p:sp>
      <p:pic>
        <p:nvPicPr>
          <p:cNvPr id="238" name="Google Shape;238;p34"/>
          <p:cNvPicPr preferRelativeResize="0"/>
          <p:nvPr/>
        </p:nvPicPr>
        <p:blipFill rotWithShape="1">
          <a:blip r:embed="rId3">
            <a:alphaModFix/>
          </a:blip>
          <a:srcRect/>
          <a:stretch/>
        </p:blipFill>
        <p:spPr>
          <a:xfrm>
            <a:off x="3353323" y="1480516"/>
            <a:ext cx="5616798" cy="4867275"/>
          </a:xfrm>
          <a:prstGeom prst="rect">
            <a:avLst/>
          </a:prstGeom>
          <a:noFill/>
          <a:ln>
            <a:noFill/>
          </a:ln>
        </p:spPr>
      </p:pic>
      <p:sp>
        <p:nvSpPr>
          <p:cNvPr id="239" name="Google Shape;239;p34"/>
          <p:cNvSpPr/>
          <p:nvPr/>
        </p:nvSpPr>
        <p:spPr>
          <a:xfrm>
            <a:off x="3458588" y="1770341"/>
            <a:ext cx="496956" cy="549267"/>
          </a:xfrm>
          <a:prstGeom prst="roundRect">
            <a:avLst>
              <a:gd name="adj" fmla="val 16667"/>
            </a:avLst>
          </a:prstGeom>
          <a:noFill/>
          <a:ln w="28575"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40" name="Google Shape;240;p34"/>
          <p:cNvSpPr/>
          <p:nvPr/>
        </p:nvSpPr>
        <p:spPr>
          <a:xfrm>
            <a:off x="6096000" y="5792375"/>
            <a:ext cx="728870" cy="549267"/>
          </a:xfrm>
          <a:prstGeom prst="roundRect">
            <a:avLst>
              <a:gd name="adj" fmla="val 16667"/>
            </a:avLst>
          </a:prstGeom>
          <a:noFill/>
          <a:ln w="28575"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p35"/>
          <p:cNvSpPr txBox="1"/>
          <p:nvPr/>
        </p:nvSpPr>
        <p:spPr>
          <a:xfrm>
            <a:off x="209550" y="962660"/>
            <a:ext cx="11904345" cy="707886"/>
          </a:xfrm>
          <a:prstGeom prst="rect">
            <a:avLst/>
          </a:prstGeom>
          <a:noFill/>
          <a:ln>
            <a:noFill/>
          </a:ln>
        </p:spPr>
        <p:txBody>
          <a:bodyPr spcFirstLastPara="1" wrap="square" lIns="91425" tIns="45700" rIns="91425" bIns="45700" anchor="t" anchorCtr="0">
            <a:spAutoFit/>
          </a:bodyPr>
          <a:lstStyle/>
          <a:p>
            <a:pPr marL="342900" marR="0" lvl="0" indent="-215900" algn="l" rtl="0">
              <a:lnSpc>
                <a:spcPct val="100000"/>
              </a:lnSpc>
              <a:spcBef>
                <a:spcPts val="0"/>
              </a:spcBef>
              <a:spcAft>
                <a:spcPts val="0"/>
              </a:spcAft>
              <a:buClr>
                <a:srgbClr val="000000"/>
              </a:buClr>
              <a:buSzPts val="2000"/>
              <a:buFont typeface="Arial"/>
              <a:buNone/>
            </a:pPr>
            <a:endParaRPr sz="2000" b="1" i="0" u="none" strike="noStrike" cap="none">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000"/>
              <a:buFont typeface="Arial"/>
              <a:buChar char="•"/>
            </a:pPr>
            <a:r>
              <a:rPr lang="en-IN" sz="2000" b="1" i="0" u="none" strike="noStrike" cap="none">
                <a:solidFill>
                  <a:srgbClr val="000000"/>
                </a:solidFill>
                <a:latin typeface="Arial"/>
                <a:ea typeface="Arial"/>
                <a:cs typeface="Arial"/>
                <a:sym typeface="Arial"/>
              </a:rPr>
              <a:t>ssh gor@10.3.1.1</a:t>
            </a:r>
            <a:endParaRPr sz="1400" b="0" i="0" u="none" strike="noStrike" cap="none">
              <a:solidFill>
                <a:srgbClr val="000000"/>
              </a:solidFill>
              <a:latin typeface="Arial"/>
              <a:ea typeface="Arial"/>
              <a:cs typeface="Arial"/>
              <a:sym typeface="Arial"/>
            </a:endParaRPr>
          </a:p>
        </p:txBody>
      </p:sp>
      <p:sp>
        <p:nvSpPr>
          <p:cNvPr id="246" name="Google Shape;246;p35"/>
          <p:cNvSpPr txBox="1"/>
          <p:nvPr/>
        </p:nvSpPr>
        <p:spPr>
          <a:xfrm>
            <a:off x="144145" y="214025"/>
            <a:ext cx="9789795" cy="66802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000000"/>
              </a:buClr>
              <a:buSzPts val="3200"/>
              <a:buFont typeface="Arial"/>
              <a:buNone/>
            </a:pPr>
            <a:r>
              <a:rPr lang="en-IN" sz="3200" b="1" i="0" u="none" strike="noStrike" cap="none">
                <a:solidFill>
                  <a:srgbClr val="101A5C"/>
                </a:solidFill>
                <a:latin typeface="Arial"/>
                <a:ea typeface="Arial"/>
                <a:cs typeface="Arial"/>
                <a:sym typeface="Arial"/>
              </a:rPr>
              <a:t>Procedure to Login via LAN Cable</a:t>
            </a:r>
            <a:endParaRPr sz="3200" b="1" i="0" u="none" strike="noStrike" cap="none">
              <a:solidFill>
                <a:srgbClr val="0F1A5C"/>
              </a:solidFill>
              <a:latin typeface="Arial"/>
              <a:ea typeface="Arial"/>
              <a:cs typeface="Arial"/>
              <a:sym typeface="Arial"/>
            </a:endParaRPr>
          </a:p>
        </p:txBody>
      </p:sp>
      <p:pic>
        <p:nvPicPr>
          <p:cNvPr id="247" name="Google Shape;247;p35"/>
          <p:cNvPicPr preferRelativeResize="0"/>
          <p:nvPr/>
        </p:nvPicPr>
        <p:blipFill rotWithShape="1">
          <a:blip r:embed="rId3">
            <a:alphaModFix/>
          </a:blip>
          <a:srcRect/>
          <a:stretch/>
        </p:blipFill>
        <p:spPr>
          <a:xfrm>
            <a:off x="3071812" y="1667496"/>
            <a:ext cx="6092366" cy="5190504"/>
          </a:xfrm>
          <a:prstGeom prst="rect">
            <a:avLst/>
          </a:prstGeom>
          <a:noFill/>
          <a:ln>
            <a:noFill/>
          </a:ln>
        </p:spPr>
      </p:pic>
      <p:sp>
        <p:nvSpPr>
          <p:cNvPr id="248" name="Google Shape;248;p35"/>
          <p:cNvSpPr/>
          <p:nvPr/>
        </p:nvSpPr>
        <p:spPr>
          <a:xfrm>
            <a:off x="4310172" y="3035923"/>
            <a:ext cx="1295498" cy="549267"/>
          </a:xfrm>
          <a:prstGeom prst="roundRect">
            <a:avLst>
              <a:gd name="adj" fmla="val 16667"/>
            </a:avLst>
          </a:prstGeom>
          <a:noFill/>
          <a:ln w="28575"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Google Shape;253;p36"/>
          <p:cNvSpPr txBox="1"/>
          <p:nvPr/>
        </p:nvSpPr>
        <p:spPr>
          <a:xfrm>
            <a:off x="119064" y="91691"/>
            <a:ext cx="11649070" cy="512036"/>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rgbClr val="000000"/>
              </a:buClr>
              <a:buSzPts val="3700"/>
              <a:buFont typeface="Arial"/>
              <a:buNone/>
            </a:pPr>
            <a:r>
              <a:rPr lang="en-IN" sz="3700" b="1" i="0" u="none" strike="noStrike" cap="none">
                <a:solidFill>
                  <a:srgbClr val="0F1A5C"/>
                </a:solidFill>
                <a:latin typeface="Arial"/>
                <a:ea typeface="Arial"/>
                <a:cs typeface="Arial"/>
                <a:sym typeface="Arial"/>
              </a:rPr>
              <a:t>Ninja Diagnostic Process</a:t>
            </a:r>
            <a:endParaRPr sz="3700" b="1" i="0" u="none" strike="noStrike" cap="none">
              <a:solidFill>
                <a:srgbClr val="0F1A5C"/>
              </a:solidFill>
              <a:latin typeface="Arial"/>
              <a:ea typeface="Arial"/>
              <a:cs typeface="Arial"/>
              <a:sym typeface="Arial"/>
            </a:endParaRPr>
          </a:p>
        </p:txBody>
      </p:sp>
      <p:sp>
        <p:nvSpPr>
          <p:cNvPr id="254" name="Google Shape;254;p36"/>
          <p:cNvSpPr txBox="1"/>
          <p:nvPr/>
        </p:nvSpPr>
        <p:spPr>
          <a:xfrm>
            <a:off x="119065" y="812787"/>
            <a:ext cx="11878972" cy="369332"/>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000000"/>
              </a:buClr>
              <a:buSzPts val="1400"/>
              <a:buFont typeface="Noto Sans Symbols"/>
              <a:buChar char="▪"/>
            </a:pPr>
            <a:r>
              <a:rPr lang="en-IN" sz="1400" b="0" i="0" u="none" strike="noStrike" cap="none">
                <a:solidFill>
                  <a:schemeClr val="dk1"/>
                </a:solidFill>
                <a:latin typeface="Calibri"/>
                <a:ea typeface="Calibri"/>
                <a:cs typeface="Calibri"/>
                <a:sym typeface="Calibri"/>
              </a:rPr>
              <a:t>Now it will ask for </a:t>
            </a:r>
            <a:r>
              <a:rPr lang="en-IN" sz="1400" b="1" i="0" u="none" strike="noStrike" cap="none">
                <a:solidFill>
                  <a:schemeClr val="dk1"/>
                </a:solidFill>
                <a:latin typeface="Calibri"/>
                <a:ea typeface="Calibri"/>
                <a:cs typeface="Calibri"/>
                <a:sym typeface="Calibri"/>
              </a:rPr>
              <a:t>login as </a:t>
            </a:r>
            <a:r>
              <a:rPr lang="en-IN" sz="1400" b="0" i="0" u="none" strike="noStrike" cap="none">
                <a:solidFill>
                  <a:schemeClr val="dk1"/>
                </a:solidFill>
                <a:latin typeface="Calibri"/>
                <a:ea typeface="Calibri"/>
                <a:cs typeface="Calibri"/>
                <a:sym typeface="Calibri"/>
              </a:rPr>
              <a:t>just type </a:t>
            </a:r>
            <a:r>
              <a:rPr lang="en-IN" sz="1400" b="1" i="0" u="none" strike="noStrike" cap="none">
                <a:solidFill>
                  <a:schemeClr val="dk1"/>
                </a:solidFill>
                <a:latin typeface="Calibri"/>
                <a:ea typeface="Calibri"/>
                <a:cs typeface="Calibri"/>
                <a:sym typeface="Calibri"/>
              </a:rPr>
              <a:t>gor</a:t>
            </a:r>
            <a:r>
              <a:rPr lang="en-IN" sz="1400" b="0" i="0" u="none" strike="noStrike" cap="none">
                <a:solidFill>
                  <a:schemeClr val="dk1"/>
                </a:solidFill>
                <a:latin typeface="Calibri"/>
                <a:ea typeface="Calibri"/>
                <a:cs typeface="Calibri"/>
                <a:sym typeface="Calibri"/>
              </a:rPr>
              <a:t> &amp; press enter key. After that type Password </a:t>
            </a:r>
            <a:r>
              <a:rPr lang="en-IN" sz="1400" b="1" i="0" u="none" strike="noStrike" cap="none">
                <a:solidFill>
                  <a:schemeClr val="dk1"/>
                </a:solidFill>
                <a:latin typeface="Calibri"/>
                <a:ea typeface="Calibri"/>
                <a:cs typeface="Calibri"/>
                <a:sym typeface="Calibri"/>
              </a:rPr>
              <a:t>apj0702</a:t>
            </a:r>
            <a:r>
              <a:rPr lang="en-IN" sz="1400" b="0" i="0" u="none" strike="noStrike" cap="none">
                <a:solidFill>
                  <a:schemeClr val="dk1"/>
                </a:solidFill>
                <a:latin typeface="Calibri"/>
                <a:ea typeface="Calibri"/>
                <a:cs typeface="Calibri"/>
                <a:sym typeface="Calibri"/>
              </a:rPr>
              <a:t> and press the enter kay.</a:t>
            </a:r>
            <a:endParaRPr/>
          </a:p>
        </p:txBody>
      </p:sp>
      <p:pic>
        <p:nvPicPr>
          <p:cNvPr id="255" name="Google Shape;255;p36" descr="A picture containing shape&#10;&#10;Description automatically generated"/>
          <p:cNvPicPr preferRelativeResize="0"/>
          <p:nvPr/>
        </p:nvPicPr>
        <p:blipFill rotWithShape="1">
          <a:blip r:embed="rId3">
            <a:alphaModFix/>
          </a:blip>
          <a:srcRect/>
          <a:stretch/>
        </p:blipFill>
        <p:spPr>
          <a:xfrm>
            <a:off x="1546194" y="1302522"/>
            <a:ext cx="9099612" cy="4891041"/>
          </a:xfrm>
          <a:prstGeom prst="rect">
            <a:avLst/>
          </a:prstGeom>
          <a:noFill/>
          <a:ln>
            <a:noFill/>
          </a:ln>
        </p:spPr>
      </p:pic>
      <p:sp>
        <p:nvSpPr>
          <p:cNvPr id="256" name="Google Shape;256;p36"/>
          <p:cNvSpPr/>
          <p:nvPr/>
        </p:nvSpPr>
        <p:spPr>
          <a:xfrm>
            <a:off x="2655903" y="1895562"/>
            <a:ext cx="983942" cy="279467"/>
          </a:xfrm>
          <a:prstGeom prst="rect">
            <a:avLst/>
          </a:prstGeom>
          <a:noFill/>
          <a:ln w="381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57" name="Google Shape;257;p36"/>
          <p:cNvSpPr txBox="1"/>
          <p:nvPr/>
        </p:nvSpPr>
        <p:spPr>
          <a:xfrm>
            <a:off x="349321" y="6421348"/>
            <a:ext cx="6688477" cy="307777"/>
          </a:xfrm>
          <a:prstGeom prst="rect">
            <a:avLst/>
          </a:prstGeom>
          <a:solidFill>
            <a:srgbClr val="00B050"/>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IN" sz="1400" b="0" i="0" u="none" strike="noStrike" cap="none">
                <a:solidFill>
                  <a:srgbClr val="000000"/>
                </a:solidFill>
                <a:latin typeface="Arial"/>
                <a:ea typeface="Arial"/>
                <a:cs typeface="Arial"/>
                <a:sym typeface="Arial"/>
              </a:rPr>
              <a:t>Note: If the above window will open after enter IP, it means we have logged in.</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grpSp>
        <p:nvGrpSpPr>
          <p:cNvPr id="262" name="Google Shape;262;g97ef3a787e_0_0"/>
          <p:cNvGrpSpPr/>
          <p:nvPr/>
        </p:nvGrpSpPr>
        <p:grpSpPr>
          <a:xfrm>
            <a:off x="2272150" y="2732675"/>
            <a:ext cx="7314600" cy="1842875"/>
            <a:chOff x="2272150" y="2732675"/>
            <a:chExt cx="7314600" cy="1842875"/>
          </a:xfrm>
        </p:grpSpPr>
        <p:sp>
          <p:nvSpPr>
            <p:cNvPr id="263" name="Google Shape;263;g97ef3a787e_0_0"/>
            <p:cNvSpPr txBox="1"/>
            <p:nvPr/>
          </p:nvSpPr>
          <p:spPr>
            <a:xfrm>
              <a:off x="4958325" y="2732675"/>
              <a:ext cx="1048800" cy="584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en-IN" sz="3200" b="1" i="0" u="none" strike="noStrike" cap="none">
                  <a:solidFill>
                    <a:schemeClr val="dk1"/>
                  </a:solidFill>
                  <a:latin typeface="Calibri"/>
                  <a:ea typeface="Calibri"/>
                  <a:cs typeface="Calibri"/>
                  <a:sym typeface="Calibri"/>
                </a:rPr>
                <a:t>END </a:t>
              </a:r>
              <a:endParaRPr sz="1400" b="0" i="0" u="none" strike="noStrike" cap="none">
                <a:solidFill>
                  <a:srgbClr val="000000"/>
                </a:solidFill>
                <a:latin typeface="Arial"/>
                <a:ea typeface="Arial"/>
                <a:cs typeface="Arial"/>
                <a:sym typeface="Arial"/>
              </a:endParaRPr>
            </a:p>
          </p:txBody>
        </p:sp>
        <p:sp>
          <p:nvSpPr>
            <p:cNvPr id="264" name="Google Shape;264;g97ef3a787e_0_0"/>
            <p:cNvSpPr txBox="1"/>
            <p:nvPr/>
          </p:nvSpPr>
          <p:spPr>
            <a:xfrm>
              <a:off x="2272150" y="4118950"/>
              <a:ext cx="7314600" cy="456600"/>
            </a:xfrm>
            <a:prstGeom prst="rect">
              <a:avLst/>
            </a:prstGeom>
            <a:noFill/>
            <a:ln>
              <a:noFill/>
            </a:ln>
          </p:spPr>
          <p:txBody>
            <a:bodyPr spcFirstLastPara="1" wrap="square" lIns="91425" tIns="91425" rIns="91425" bIns="91425" anchor="t" anchorCtr="0">
              <a:noAutofit/>
            </a:bodyPr>
            <a:lstStyle/>
            <a:p>
              <a:pPr marL="457200" marR="0" lvl="0" indent="0" algn="l" rtl="0">
                <a:lnSpc>
                  <a:spcPct val="100000"/>
                </a:lnSpc>
                <a:spcBef>
                  <a:spcPts val="0"/>
                </a:spcBef>
                <a:spcAft>
                  <a:spcPts val="0"/>
                </a:spcAft>
                <a:buClr>
                  <a:srgbClr val="000000"/>
                </a:buClr>
                <a:buSzPts val="1800"/>
                <a:buFont typeface="Arial"/>
                <a:buNone/>
              </a:pPr>
              <a:r>
                <a:rPr lang="en-IN" sz="1800" b="1" i="0" u="none" strike="noStrike" cap="none">
                  <a:solidFill>
                    <a:schemeClr val="dk1"/>
                  </a:solidFill>
                  <a:latin typeface="Arial"/>
                  <a:ea typeface="Arial"/>
                  <a:cs typeface="Arial"/>
                  <a:sym typeface="Arial"/>
                </a:rPr>
                <a:t>Return back to error slide for further troubleshooting </a:t>
              </a:r>
              <a:endParaRPr sz="1400" b="0" i="0" u="none" strike="noStrike" cap="none">
                <a:solidFill>
                  <a:srgbClr val="000000"/>
                </a:solidFill>
                <a:latin typeface="Arial"/>
                <a:ea typeface="Arial"/>
                <a:cs typeface="Arial"/>
                <a:sym typeface="Arial"/>
              </a:endParaRPr>
            </a:p>
          </p:txBody>
        </p:sp>
      </p:grpSp>
      <p:sp>
        <p:nvSpPr>
          <p:cNvPr id="5" name="Google Shape;386;p9">
            <a:hlinkClick r:id="rId3" action="ppaction://hlinksldjump"/>
            <a:extLst>
              <a:ext uri="{FF2B5EF4-FFF2-40B4-BE49-F238E27FC236}">
                <a16:creationId xmlns:a16="http://schemas.microsoft.com/office/drawing/2014/main" id="{1AC88033-DC30-63CB-DBD0-4BA8F895632F}"/>
              </a:ext>
            </a:extLst>
          </p:cNvPr>
          <p:cNvSpPr/>
          <p:nvPr/>
        </p:nvSpPr>
        <p:spPr>
          <a:xfrm>
            <a:off x="4958325" y="5377125"/>
            <a:ext cx="1111800" cy="512100"/>
          </a:xfrm>
          <a:prstGeom prst="bevel">
            <a:avLst>
              <a:gd name="adj" fmla="val 12500"/>
            </a:avLst>
          </a:prstGeom>
          <a:solidFill>
            <a:srgbClr val="E7E6E6"/>
          </a:solidFill>
          <a:ln w="9525" cap="flat" cmpd="sng">
            <a:solidFill>
              <a:srgbClr val="44546A"/>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IN" sz="1400" b="0" i="0" u="none" strike="noStrike" cap="none">
                <a:solidFill>
                  <a:srgbClr val="000000"/>
                </a:solidFill>
                <a:latin typeface="Quicksand Light"/>
                <a:ea typeface="Quicksand Light"/>
                <a:cs typeface="Quicksand Light"/>
                <a:sym typeface="Quicksand Light"/>
              </a:rPr>
              <a:t>Next</a:t>
            </a:r>
            <a:endParaRPr sz="1400" b="0" i="0" u="none" strike="noStrike" cap="none">
              <a:solidFill>
                <a:srgbClr val="000000"/>
              </a:solidFill>
              <a:latin typeface="Quicksand Light"/>
              <a:ea typeface="Quicksand Light"/>
              <a:cs typeface="Quicksand Light"/>
              <a:sym typeface="Quicksand Light"/>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8" name="Google Shape;378;p9">
            <a:hlinkClick r:id="rId3" action="ppaction://hlinksldjump"/>
          </p:cNvPr>
          <p:cNvSpPr/>
          <p:nvPr/>
        </p:nvSpPr>
        <p:spPr>
          <a:xfrm>
            <a:off x="0" y="13400"/>
            <a:ext cx="12218699" cy="68580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9" name="Google Shape;379;p9"/>
          <p:cNvSpPr txBox="1"/>
          <p:nvPr/>
        </p:nvSpPr>
        <p:spPr>
          <a:xfrm>
            <a:off x="44450" y="215715"/>
            <a:ext cx="11649000" cy="512100"/>
          </a:xfrm>
          <a:prstGeom prst="rect">
            <a:avLst/>
          </a:prstGeom>
          <a:noFill/>
          <a:ln>
            <a:noFill/>
          </a:ln>
        </p:spPr>
        <p:txBody>
          <a:bodyPr spcFirstLastPara="1" wrap="square" lIns="91425" tIns="45700" rIns="91425" bIns="45700" anchor="ctr" anchorCtr="0">
            <a:noAutofit/>
          </a:bodyPr>
          <a:lstStyle/>
          <a:p>
            <a:pPr marL="457200" marR="0" lvl="0" indent="-457200" algn="l" rtl="0">
              <a:lnSpc>
                <a:spcPct val="100000"/>
              </a:lnSpc>
              <a:spcBef>
                <a:spcPts val="0"/>
              </a:spcBef>
              <a:spcAft>
                <a:spcPts val="0"/>
              </a:spcAft>
              <a:buClr>
                <a:srgbClr val="0F1A5C"/>
              </a:buClr>
              <a:buSzPts val="3740"/>
              <a:buFont typeface="Arial"/>
              <a:buChar char="❏"/>
            </a:pPr>
            <a:r>
              <a:rPr lang="en-IN" sz="3240" b="1" i="0" u="none" strike="noStrike" cap="none">
                <a:solidFill>
                  <a:srgbClr val="0F1A5C"/>
                </a:solidFill>
                <a:latin typeface="Quicksand"/>
                <a:ea typeface="Quicksand"/>
                <a:cs typeface="Quicksand"/>
                <a:sym typeface="Quicksand"/>
              </a:rPr>
              <a:t>Ranger 3.0 Troubleshooter</a:t>
            </a:r>
            <a:endParaRPr sz="3240" b="1" i="0" u="none" strike="noStrike" cap="none">
              <a:solidFill>
                <a:srgbClr val="0F1A5C"/>
              </a:solidFill>
              <a:latin typeface="Quicksand"/>
              <a:ea typeface="Quicksand"/>
              <a:cs typeface="Quicksand"/>
              <a:sym typeface="Quicksand"/>
            </a:endParaRPr>
          </a:p>
        </p:txBody>
      </p:sp>
      <p:sp>
        <p:nvSpPr>
          <p:cNvPr id="380" name="Google Shape;380;p9"/>
          <p:cNvSpPr txBox="1"/>
          <p:nvPr/>
        </p:nvSpPr>
        <p:spPr>
          <a:xfrm>
            <a:off x="391" y="683593"/>
            <a:ext cx="11886809" cy="735000"/>
          </a:xfrm>
          <a:prstGeom prst="rect">
            <a:avLst/>
          </a:prstGeom>
          <a:noFill/>
          <a:ln>
            <a:noFill/>
          </a:ln>
        </p:spPr>
        <p:txBody>
          <a:bodyPr spcFirstLastPara="1" wrap="square" lIns="91425" tIns="91425" rIns="91425" bIns="91425" anchor="t" anchorCtr="0">
            <a:noAutofit/>
          </a:bodyPr>
          <a:lstStyle/>
          <a:p>
            <a:pPr marL="457200" marR="0" lvl="0" indent="-342900" algn="l" rtl="0">
              <a:lnSpc>
                <a:spcPct val="100000"/>
              </a:lnSpc>
              <a:spcBef>
                <a:spcPts val="0"/>
              </a:spcBef>
              <a:spcAft>
                <a:spcPts val="0"/>
              </a:spcAft>
              <a:buClr>
                <a:srgbClr val="333333"/>
              </a:buClr>
              <a:buSzPts val="1800"/>
              <a:buFont typeface="Quicksand Light"/>
              <a:buChar char="➢"/>
            </a:pPr>
            <a:r>
              <a:rPr lang="en-IN" sz="1800" b="0" i="0" u="none" strike="noStrike" cap="none" dirty="0">
                <a:solidFill>
                  <a:srgbClr val="333333"/>
                </a:solidFill>
                <a:highlight>
                  <a:srgbClr val="FFFFFF"/>
                </a:highlight>
                <a:latin typeface="Quicksand Light"/>
                <a:ea typeface="Quicksand Light"/>
                <a:cs typeface="Quicksand Light"/>
                <a:sym typeface="Quicksand Light"/>
              </a:rPr>
              <a:t>Connect Monitor to IMB board through HDMI cable and check IMB is booting or not as mentioned in support link document. </a:t>
            </a:r>
          </a:p>
          <a:p>
            <a:pPr marL="457200" marR="0" lvl="0" indent="-342900" algn="l" rtl="0">
              <a:lnSpc>
                <a:spcPct val="100000"/>
              </a:lnSpc>
              <a:spcBef>
                <a:spcPts val="0"/>
              </a:spcBef>
              <a:spcAft>
                <a:spcPts val="0"/>
              </a:spcAft>
              <a:buClr>
                <a:srgbClr val="333333"/>
              </a:buClr>
              <a:buSzPts val="1800"/>
              <a:buFont typeface="Quicksand Light"/>
              <a:buChar char="➢"/>
            </a:pPr>
            <a:r>
              <a:rPr lang="en-IN" sz="1800" b="0" i="0" u="none" strike="noStrike" cap="none" dirty="0">
                <a:solidFill>
                  <a:srgbClr val="333333"/>
                </a:solidFill>
                <a:highlight>
                  <a:srgbClr val="FFFFFF"/>
                </a:highlight>
                <a:latin typeface="Quicksand Light"/>
                <a:ea typeface="Arial"/>
                <a:cs typeface="Arial"/>
                <a:sym typeface="Quicksand Light"/>
              </a:rPr>
              <a:t>Again restart the Ranger and check if the issue </a:t>
            </a:r>
            <a:r>
              <a:rPr lang="en-IN" sz="1800" dirty="0">
                <a:solidFill>
                  <a:srgbClr val="333333"/>
                </a:solidFill>
                <a:highlight>
                  <a:srgbClr val="FFFFFF"/>
                </a:highlight>
                <a:latin typeface="Quicksand Light"/>
                <a:sym typeface="Quicksand Light"/>
              </a:rPr>
              <a:t>is resolved.</a:t>
            </a:r>
            <a:endParaRPr sz="1400" b="0" i="0" u="none" strike="noStrike" cap="none" dirty="0">
              <a:solidFill>
                <a:srgbClr val="000000"/>
              </a:solidFill>
              <a:latin typeface="Arial"/>
              <a:ea typeface="Arial"/>
              <a:cs typeface="Arial"/>
              <a:sym typeface="Arial"/>
            </a:endParaRPr>
          </a:p>
          <a:p>
            <a:pPr marL="114300" marR="0" lvl="0" indent="0" algn="l" rtl="0">
              <a:lnSpc>
                <a:spcPct val="100000"/>
              </a:lnSpc>
              <a:spcBef>
                <a:spcPts val="0"/>
              </a:spcBef>
              <a:spcAft>
                <a:spcPts val="0"/>
              </a:spcAft>
              <a:buClr>
                <a:srgbClr val="000000"/>
              </a:buClr>
              <a:buSzPts val="1800"/>
              <a:buFont typeface="Arial"/>
              <a:buNone/>
            </a:pPr>
            <a:endParaRPr sz="1800" b="0" i="0" u="none" strike="noStrike" cap="none" dirty="0">
              <a:solidFill>
                <a:srgbClr val="333333"/>
              </a:solidFill>
              <a:highlight>
                <a:srgbClr val="FFFFFF"/>
              </a:highlight>
              <a:latin typeface="Quicksand Light"/>
              <a:ea typeface="Quicksand Light"/>
              <a:cs typeface="Quicksand Light"/>
              <a:sym typeface="Quicksand Light"/>
            </a:endParaRPr>
          </a:p>
          <a:p>
            <a:pPr marL="457200" marR="0" lvl="0" indent="-228600" algn="l" rtl="0">
              <a:lnSpc>
                <a:spcPct val="100000"/>
              </a:lnSpc>
              <a:spcBef>
                <a:spcPts val="0"/>
              </a:spcBef>
              <a:spcAft>
                <a:spcPts val="0"/>
              </a:spcAft>
              <a:buClr>
                <a:srgbClr val="333333"/>
              </a:buClr>
              <a:buSzPts val="1800"/>
              <a:buFont typeface="Quicksand Light"/>
              <a:buNone/>
            </a:pPr>
            <a:endParaRPr sz="1800" b="0" i="0" u="none" strike="noStrike" cap="none" dirty="0">
              <a:solidFill>
                <a:srgbClr val="333333"/>
              </a:solidFill>
              <a:highlight>
                <a:srgbClr val="FFFFFF"/>
              </a:highlight>
              <a:latin typeface="Quicksand Light"/>
              <a:ea typeface="Quicksand Light"/>
              <a:cs typeface="Quicksand Light"/>
              <a:sym typeface="Quicksand Light"/>
            </a:endParaRPr>
          </a:p>
        </p:txBody>
      </p:sp>
      <p:sp>
        <p:nvSpPr>
          <p:cNvPr id="381" name="Google Shape;381;p9">
            <a:hlinkClick r:id="" action="ppaction://noaction"/>
          </p:cNvPr>
          <p:cNvSpPr/>
          <p:nvPr/>
        </p:nvSpPr>
        <p:spPr>
          <a:xfrm>
            <a:off x="2284000" y="4678624"/>
            <a:ext cx="830400" cy="723300"/>
          </a:xfrm>
          <a:prstGeom prst="ellipse">
            <a:avLst/>
          </a:prstGeom>
          <a:gradFill>
            <a:gsLst>
              <a:gs pos="0">
                <a:srgbClr val="00FF00"/>
              </a:gs>
              <a:gs pos="100000">
                <a:srgbClr val="737373"/>
              </a:gs>
            </a:gsLst>
            <a:lin ang="5400012" scaled="0"/>
          </a:gradFill>
          <a:ln w="9525" cap="flat" cmpd="sng">
            <a:solidFill>
              <a:srgbClr val="44546A"/>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IN" sz="1400" b="0" i="0" u="none" strike="noStrike" cap="none">
                <a:solidFill>
                  <a:srgbClr val="000000"/>
                </a:solidFill>
                <a:latin typeface="Quicksand Light"/>
                <a:ea typeface="Quicksand Light"/>
                <a:cs typeface="Quicksand Light"/>
                <a:sym typeface="Quicksand Light"/>
              </a:rPr>
              <a:t>YES</a:t>
            </a:r>
            <a:endParaRPr sz="1400" b="0" i="0" u="none" strike="noStrike" cap="none">
              <a:solidFill>
                <a:srgbClr val="000000"/>
              </a:solidFill>
              <a:latin typeface="Quicksand Light"/>
              <a:ea typeface="Quicksand Light"/>
              <a:cs typeface="Quicksand Light"/>
              <a:sym typeface="Quicksand Light"/>
            </a:endParaRPr>
          </a:p>
        </p:txBody>
      </p:sp>
      <p:sp>
        <p:nvSpPr>
          <p:cNvPr id="382" name="Google Shape;382;p9">
            <a:hlinkClick r:id="rId4" action="ppaction://hlinksldjump"/>
          </p:cNvPr>
          <p:cNvSpPr/>
          <p:nvPr/>
        </p:nvSpPr>
        <p:spPr>
          <a:xfrm>
            <a:off x="6275077" y="4678624"/>
            <a:ext cx="830400" cy="723300"/>
          </a:xfrm>
          <a:prstGeom prst="ellipse">
            <a:avLst/>
          </a:prstGeom>
          <a:gradFill>
            <a:gsLst>
              <a:gs pos="0">
                <a:srgbClr val="F5D0D0"/>
              </a:gs>
              <a:gs pos="100000">
                <a:srgbClr val="D96868"/>
              </a:gs>
            </a:gsLst>
            <a:path path="circle">
              <a:fillToRect l="50000" t="50000" r="50000" b="50000"/>
            </a:path>
            <a:tileRect/>
          </a:gradFill>
          <a:ln w="9525" cap="flat" cmpd="sng">
            <a:solidFill>
              <a:srgbClr val="44546A"/>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IN" sz="1400" b="0" i="0" u="none" strike="noStrike" cap="none">
                <a:solidFill>
                  <a:srgbClr val="000000"/>
                </a:solidFill>
                <a:latin typeface="Quicksand Light"/>
                <a:ea typeface="Quicksand Light"/>
                <a:cs typeface="Quicksand Light"/>
                <a:sym typeface="Quicksand Light"/>
              </a:rPr>
              <a:t>NO</a:t>
            </a:r>
            <a:endParaRPr sz="1400" b="0" i="0" u="none" strike="noStrike" cap="none">
              <a:solidFill>
                <a:srgbClr val="000000"/>
              </a:solidFill>
              <a:latin typeface="Quicksand Light"/>
              <a:ea typeface="Quicksand Light"/>
              <a:cs typeface="Quicksand Light"/>
              <a:sym typeface="Quicksand Light"/>
            </a:endParaRPr>
          </a:p>
        </p:txBody>
      </p:sp>
      <p:sp>
        <p:nvSpPr>
          <p:cNvPr id="383" name="Google Shape;383;p9"/>
          <p:cNvSpPr txBox="1"/>
          <p:nvPr/>
        </p:nvSpPr>
        <p:spPr>
          <a:xfrm>
            <a:off x="2510025" y="4193217"/>
            <a:ext cx="61194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IN" sz="2000" b="0" i="0" u="none" strike="noStrike" cap="none" dirty="0">
                <a:solidFill>
                  <a:srgbClr val="333333"/>
                </a:solidFill>
                <a:highlight>
                  <a:srgbClr val="FFFFFF"/>
                </a:highlight>
                <a:latin typeface="Quicksand Light"/>
                <a:ea typeface="Quicksand Light"/>
                <a:cs typeface="Quicksand Light"/>
                <a:sym typeface="Quicksand Light"/>
              </a:rPr>
              <a:t>Is IMB booting through HDMI cable ?</a:t>
            </a:r>
            <a:endParaRPr sz="2000" b="0" i="0" u="none" strike="noStrike" cap="none" dirty="0">
              <a:solidFill>
                <a:srgbClr val="000000"/>
              </a:solidFill>
              <a:latin typeface="Arial"/>
              <a:ea typeface="Arial"/>
              <a:cs typeface="Arial"/>
              <a:sym typeface="Arial"/>
            </a:endParaRPr>
          </a:p>
        </p:txBody>
      </p:sp>
      <p:graphicFrame>
        <p:nvGraphicFramePr>
          <p:cNvPr id="384" name="Google Shape;384;p9"/>
          <p:cNvGraphicFramePr/>
          <p:nvPr>
            <p:extLst>
              <p:ext uri="{D42A27DB-BD31-4B8C-83A1-F6EECF244321}">
                <p14:modId xmlns:p14="http://schemas.microsoft.com/office/powerpoint/2010/main" val="2171251939"/>
              </p:ext>
            </p:extLst>
          </p:nvPr>
        </p:nvGraphicFramePr>
        <p:xfrm>
          <a:off x="8220375" y="2242450"/>
          <a:ext cx="3473075" cy="1188660"/>
        </p:xfrm>
        <a:graphic>
          <a:graphicData uri="http://schemas.openxmlformats.org/drawingml/2006/table">
            <a:tbl>
              <a:tblPr>
                <a:noFill/>
              </a:tblPr>
              <a:tblGrid>
                <a:gridCol w="677525">
                  <a:extLst>
                    <a:ext uri="{9D8B030D-6E8A-4147-A177-3AD203B41FA5}">
                      <a16:colId xmlns:a16="http://schemas.microsoft.com/office/drawing/2014/main" val="20000"/>
                    </a:ext>
                  </a:extLst>
                </a:gridCol>
                <a:gridCol w="2795550">
                  <a:extLst>
                    <a:ext uri="{9D8B030D-6E8A-4147-A177-3AD203B41FA5}">
                      <a16:colId xmlns:a16="http://schemas.microsoft.com/office/drawing/2014/main" val="20001"/>
                    </a:ext>
                  </a:extLst>
                </a:gridCol>
              </a:tblGrid>
              <a:tr h="381000">
                <a:tc>
                  <a:txBody>
                    <a:bodyPr/>
                    <a:lstStyle/>
                    <a:p>
                      <a:pPr marL="0" marR="0" lvl="0" indent="0" algn="ctr" rtl="0">
                        <a:lnSpc>
                          <a:spcPct val="100000"/>
                        </a:lnSpc>
                        <a:spcBef>
                          <a:spcPts val="0"/>
                        </a:spcBef>
                        <a:spcAft>
                          <a:spcPts val="0"/>
                        </a:spcAft>
                        <a:buClr>
                          <a:srgbClr val="000000"/>
                        </a:buClr>
                        <a:buSzPts val="1800"/>
                        <a:buFont typeface="Arial"/>
                        <a:buNone/>
                      </a:pPr>
                      <a:r>
                        <a:rPr lang="en-IN" sz="1800" u="none" strike="noStrike" cap="none">
                          <a:latin typeface="Quicksand Light"/>
                          <a:ea typeface="Quicksand Light"/>
                          <a:cs typeface="Quicksand Light"/>
                          <a:sym typeface="Quicksand Light"/>
                        </a:rPr>
                        <a:t>SN</a:t>
                      </a:r>
                      <a:endParaRPr sz="1800" u="none" strike="noStrike" cap="none">
                        <a:latin typeface="Quicksand Light"/>
                        <a:ea typeface="Quicksand Light"/>
                        <a:cs typeface="Quicksand Light"/>
                        <a:sym typeface="Quicksand Light"/>
                      </a:endParaRPr>
                    </a:p>
                  </a:txBody>
                  <a:tcPr marL="91425" marR="91425" marT="91425" marB="91425" anchor="ctr">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B7B7B7"/>
                    </a:solidFill>
                  </a:tcPr>
                </a:tc>
                <a:tc>
                  <a:txBody>
                    <a:bodyPr/>
                    <a:lstStyle/>
                    <a:p>
                      <a:pPr marL="0" marR="0" lvl="0" indent="0" algn="ctr" rtl="0">
                        <a:lnSpc>
                          <a:spcPct val="100000"/>
                        </a:lnSpc>
                        <a:spcBef>
                          <a:spcPts val="0"/>
                        </a:spcBef>
                        <a:spcAft>
                          <a:spcPts val="0"/>
                        </a:spcAft>
                        <a:buClr>
                          <a:srgbClr val="000000"/>
                        </a:buClr>
                        <a:buSzPts val="1800"/>
                        <a:buFont typeface="Arial"/>
                        <a:buNone/>
                      </a:pPr>
                      <a:r>
                        <a:rPr lang="en-IN" sz="1800" b="1" u="none" strike="noStrike" cap="none">
                          <a:latin typeface="Quicksand"/>
                          <a:ea typeface="Quicksand"/>
                          <a:cs typeface="Quicksand"/>
                          <a:sym typeface="Quicksand"/>
                        </a:rPr>
                        <a:t>Support Link</a:t>
                      </a:r>
                      <a:endParaRPr sz="1800" b="1" u="none" strike="noStrike" cap="none">
                        <a:latin typeface="Quicksand"/>
                        <a:ea typeface="Quicksand"/>
                        <a:cs typeface="Quicksand"/>
                        <a:sym typeface="Quicksand"/>
                      </a:endParaRPr>
                    </a:p>
                  </a:txBody>
                  <a:tcPr marL="91425" marR="91425" marT="91425" marB="91425" anchor="ctr">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B7B7B7"/>
                    </a:solidFill>
                  </a:tcPr>
                </a:tc>
                <a:extLst>
                  <a:ext uri="{0D108BD9-81ED-4DB2-BD59-A6C34878D82A}">
                    <a16:rowId xmlns:a16="http://schemas.microsoft.com/office/drawing/2014/main" val="10000"/>
                  </a:ext>
                </a:extLst>
              </a:tr>
              <a:tr h="381000">
                <a:tc>
                  <a:txBody>
                    <a:bodyPr/>
                    <a:lstStyle/>
                    <a:p>
                      <a:pPr marL="0" marR="0" lvl="0" indent="0" algn="ctr" rtl="0">
                        <a:lnSpc>
                          <a:spcPct val="100000"/>
                        </a:lnSpc>
                        <a:spcBef>
                          <a:spcPts val="0"/>
                        </a:spcBef>
                        <a:spcAft>
                          <a:spcPts val="0"/>
                        </a:spcAft>
                        <a:buClr>
                          <a:srgbClr val="000000"/>
                        </a:buClr>
                        <a:buSzPts val="1800"/>
                        <a:buFont typeface="Arial"/>
                        <a:buNone/>
                      </a:pPr>
                      <a:r>
                        <a:rPr lang="en-IN" sz="1800" u="none" strike="noStrike" cap="none"/>
                        <a:t>1</a:t>
                      </a:r>
                      <a:endParaRPr sz="1800" u="none" strike="noStrike" cap="none"/>
                    </a:p>
                  </a:txBody>
                  <a:tcPr marL="91425" marR="91425" marT="91425" marB="91425" anchor="ctr">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100"/>
                        <a:buFont typeface="Arial"/>
                        <a:buNone/>
                      </a:pPr>
                      <a:r>
                        <a:rPr lang="en-IN" sz="1800" u="sng" strike="noStrike" cap="none" dirty="0">
                          <a:solidFill>
                            <a:schemeClr val="hlink"/>
                          </a:solidFill>
                          <a:highlight>
                            <a:schemeClr val="lt1"/>
                          </a:highlight>
                          <a:latin typeface="Quicksand Light"/>
                          <a:ea typeface="Quicksand Light"/>
                          <a:cs typeface="Quicksand Light"/>
                          <a:sym typeface="Quicksand Light"/>
                          <a:hlinkClick r:id="rId5" action="ppaction://hlinksldjump"/>
                        </a:rPr>
                        <a:t>Procedure to Login through HDMI Cable</a:t>
                      </a:r>
                      <a:endParaRPr sz="1500" u="none" strike="noStrike" cap="none" dirty="0">
                        <a:latin typeface="Quicksand Light"/>
                        <a:ea typeface="Quicksand Light"/>
                        <a:cs typeface="Quicksand Light"/>
                        <a:sym typeface="Quicksand Light"/>
                      </a:endParaRPr>
                    </a:p>
                  </a:txBody>
                  <a:tcPr marL="91425" marR="91425" marT="91425" marB="91425" anchor="ctr">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
        <p:nvSpPr>
          <p:cNvPr id="385" name="Google Shape;385;p9">
            <a:hlinkClick r:id="rId6" action="ppaction://hlinksldjump"/>
          </p:cNvPr>
          <p:cNvSpPr/>
          <p:nvPr/>
        </p:nvSpPr>
        <p:spPr>
          <a:xfrm>
            <a:off x="1172200" y="5755725"/>
            <a:ext cx="1111800" cy="512100"/>
          </a:xfrm>
          <a:prstGeom prst="bevel">
            <a:avLst>
              <a:gd name="adj" fmla="val 12500"/>
            </a:avLst>
          </a:prstGeom>
          <a:solidFill>
            <a:srgbClr val="E7E6E6"/>
          </a:solidFill>
          <a:ln w="9525" cap="flat" cmpd="sng">
            <a:solidFill>
              <a:srgbClr val="44546A"/>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IN" sz="1400" b="0" i="0" u="none" strike="noStrike" cap="none">
                <a:solidFill>
                  <a:srgbClr val="000000"/>
                </a:solidFill>
                <a:latin typeface="Quicksand Light"/>
                <a:ea typeface="Quicksand Light"/>
                <a:cs typeface="Quicksand Light"/>
                <a:sym typeface="Quicksand Light"/>
              </a:rPr>
              <a:t>Preview</a:t>
            </a:r>
            <a:endParaRPr sz="1400" b="0" i="0" u="none" strike="noStrike" cap="none">
              <a:solidFill>
                <a:srgbClr val="000000"/>
              </a:solidFill>
              <a:latin typeface="Quicksand Light"/>
              <a:ea typeface="Quicksand Light"/>
              <a:cs typeface="Quicksand Light"/>
              <a:sym typeface="Quicksand Light"/>
            </a:endParaRPr>
          </a:p>
        </p:txBody>
      </p:sp>
      <p:sp>
        <p:nvSpPr>
          <p:cNvPr id="386" name="Google Shape;386;p9">
            <a:hlinkClick r:id="" action="ppaction://noaction"/>
          </p:cNvPr>
          <p:cNvSpPr/>
          <p:nvPr/>
        </p:nvSpPr>
        <p:spPr>
          <a:xfrm>
            <a:off x="9957375" y="5755725"/>
            <a:ext cx="1111800" cy="512100"/>
          </a:xfrm>
          <a:prstGeom prst="bevel">
            <a:avLst>
              <a:gd name="adj" fmla="val 12500"/>
            </a:avLst>
          </a:prstGeom>
          <a:solidFill>
            <a:srgbClr val="E7E6E6"/>
          </a:solidFill>
          <a:ln w="9525" cap="flat" cmpd="sng">
            <a:solidFill>
              <a:srgbClr val="44546A"/>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IN" sz="1400" b="0" i="0" u="none" strike="noStrike" cap="none">
                <a:solidFill>
                  <a:srgbClr val="000000"/>
                </a:solidFill>
                <a:latin typeface="Quicksand Light"/>
                <a:ea typeface="Quicksand Light"/>
                <a:cs typeface="Quicksand Light"/>
                <a:sym typeface="Quicksand Light"/>
              </a:rPr>
              <a:t>Next</a:t>
            </a:r>
            <a:endParaRPr sz="1400" b="0" i="0" u="none" strike="noStrike" cap="none">
              <a:solidFill>
                <a:srgbClr val="000000"/>
              </a:solidFill>
              <a:latin typeface="Quicksand Light"/>
              <a:ea typeface="Quicksand Light"/>
              <a:cs typeface="Quicksand Light"/>
              <a:sym typeface="Quicksand Light"/>
            </a:endParaRPr>
          </a:p>
        </p:txBody>
      </p:sp>
      <p:pic>
        <p:nvPicPr>
          <p:cNvPr id="387" name="Google Shape;387;p9"/>
          <p:cNvPicPr preferRelativeResize="0"/>
          <p:nvPr/>
        </p:nvPicPr>
        <p:blipFill rotWithShape="1">
          <a:blip r:embed="rId7">
            <a:alphaModFix/>
          </a:blip>
          <a:srcRect/>
          <a:stretch/>
        </p:blipFill>
        <p:spPr>
          <a:xfrm>
            <a:off x="2510025" y="1668531"/>
            <a:ext cx="3765052" cy="245570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8"/>
        <p:cNvGrpSpPr/>
        <p:nvPr/>
      </p:nvGrpSpPr>
      <p:grpSpPr>
        <a:xfrm>
          <a:off x="0" y="0"/>
          <a:ext cx="0" cy="0"/>
          <a:chOff x="0" y="0"/>
          <a:chExt cx="0" cy="0"/>
        </a:xfrm>
      </p:grpSpPr>
      <p:sp>
        <p:nvSpPr>
          <p:cNvPr id="49" name="Google Shape;49;p1"/>
          <p:cNvSpPr txBox="1">
            <a:spLocks noGrp="1"/>
          </p:cNvSpPr>
          <p:nvPr>
            <p:ph type="title"/>
          </p:nvPr>
        </p:nvSpPr>
        <p:spPr>
          <a:xfrm>
            <a:off x="197916" y="43383"/>
            <a:ext cx="10536759" cy="443055"/>
          </a:xfrm>
          <a:prstGeom prst="rect">
            <a:avLst/>
          </a:prstGeom>
          <a:noFill/>
          <a:ln>
            <a:noFill/>
          </a:ln>
        </p:spPr>
        <p:txBody>
          <a:bodyPr spcFirstLastPara="1" wrap="square" lIns="0" tIns="12050" rIns="0" bIns="0" anchor="t" anchorCtr="0">
            <a:spAutoFit/>
          </a:bodyPr>
          <a:lstStyle/>
          <a:p>
            <a:pPr marL="12700" lvl="0" indent="0" algn="l" rtl="0">
              <a:lnSpc>
                <a:spcPct val="100000"/>
              </a:lnSpc>
              <a:spcBef>
                <a:spcPts val="0"/>
              </a:spcBef>
              <a:spcAft>
                <a:spcPts val="0"/>
              </a:spcAft>
              <a:buNone/>
            </a:pPr>
            <a:r>
              <a:rPr lang="en-US" sz="2800" b="1"/>
              <a:t>Procedure to Login Through HDMI Cable</a:t>
            </a:r>
            <a:endParaRPr sz="2800" b="1"/>
          </a:p>
        </p:txBody>
      </p:sp>
      <p:sp>
        <p:nvSpPr>
          <p:cNvPr id="50" name="Google Shape;50;p1"/>
          <p:cNvSpPr txBox="1">
            <a:spLocks noGrp="1"/>
          </p:cNvSpPr>
          <p:nvPr>
            <p:ph type="ftr" idx="11"/>
          </p:nvPr>
        </p:nvSpPr>
        <p:spPr>
          <a:xfrm>
            <a:off x="10270997" y="6677355"/>
            <a:ext cx="1682750" cy="160020"/>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1050" b="0" i="0" u="none" strike="noStrike" cap="none">
                <a:solidFill>
                  <a:srgbClr val="84869C"/>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pPr marL="12700" lvl="0" indent="0" algn="l" rtl="0">
              <a:lnSpc>
                <a:spcPct val="110000"/>
              </a:lnSpc>
              <a:spcBef>
                <a:spcPts val="0"/>
              </a:spcBef>
              <a:spcAft>
                <a:spcPts val="0"/>
              </a:spcAft>
              <a:buNone/>
            </a:pPr>
            <a:endParaRPr/>
          </a:p>
        </p:txBody>
      </p:sp>
      <p:graphicFrame>
        <p:nvGraphicFramePr>
          <p:cNvPr id="51" name="Google Shape;51;p1"/>
          <p:cNvGraphicFramePr/>
          <p:nvPr/>
        </p:nvGraphicFramePr>
        <p:xfrm>
          <a:off x="5970778" y="4982971"/>
          <a:ext cx="5688975" cy="889050"/>
        </p:xfrm>
        <a:graphic>
          <a:graphicData uri="http://schemas.openxmlformats.org/drawingml/2006/table">
            <a:tbl>
              <a:tblPr firstRow="1" bandRow="1">
                <a:noFill/>
              </a:tblPr>
              <a:tblGrid>
                <a:gridCol w="431175">
                  <a:extLst>
                    <a:ext uri="{9D8B030D-6E8A-4147-A177-3AD203B41FA5}">
                      <a16:colId xmlns:a16="http://schemas.microsoft.com/office/drawing/2014/main" val="20000"/>
                    </a:ext>
                  </a:extLst>
                </a:gridCol>
                <a:gridCol w="785500">
                  <a:extLst>
                    <a:ext uri="{9D8B030D-6E8A-4147-A177-3AD203B41FA5}">
                      <a16:colId xmlns:a16="http://schemas.microsoft.com/office/drawing/2014/main" val="20001"/>
                    </a:ext>
                  </a:extLst>
                </a:gridCol>
                <a:gridCol w="1757675">
                  <a:extLst>
                    <a:ext uri="{9D8B030D-6E8A-4147-A177-3AD203B41FA5}">
                      <a16:colId xmlns:a16="http://schemas.microsoft.com/office/drawing/2014/main" val="20002"/>
                    </a:ext>
                  </a:extLst>
                </a:gridCol>
                <a:gridCol w="825500">
                  <a:extLst>
                    <a:ext uri="{9D8B030D-6E8A-4147-A177-3AD203B41FA5}">
                      <a16:colId xmlns:a16="http://schemas.microsoft.com/office/drawing/2014/main" val="20003"/>
                    </a:ext>
                  </a:extLst>
                </a:gridCol>
                <a:gridCol w="966475">
                  <a:extLst>
                    <a:ext uri="{9D8B030D-6E8A-4147-A177-3AD203B41FA5}">
                      <a16:colId xmlns:a16="http://schemas.microsoft.com/office/drawing/2014/main" val="20004"/>
                    </a:ext>
                  </a:extLst>
                </a:gridCol>
                <a:gridCol w="922650">
                  <a:extLst>
                    <a:ext uri="{9D8B030D-6E8A-4147-A177-3AD203B41FA5}">
                      <a16:colId xmlns:a16="http://schemas.microsoft.com/office/drawing/2014/main" val="20005"/>
                    </a:ext>
                  </a:extLst>
                </a:gridCol>
              </a:tblGrid>
              <a:tr h="518150">
                <a:tc>
                  <a:txBody>
                    <a:bodyPr/>
                    <a:lstStyle/>
                    <a:p>
                      <a:pPr marL="2540" marR="0" lvl="0" indent="0" algn="ctr" rtl="0">
                        <a:lnSpc>
                          <a:spcPct val="100000"/>
                        </a:lnSpc>
                        <a:spcBef>
                          <a:spcPts val="0"/>
                        </a:spcBef>
                        <a:spcAft>
                          <a:spcPts val="0"/>
                        </a:spcAft>
                        <a:buNone/>
                      </a:pPr>
                      <a:r>
                        <a:rPr lang="en-US" sz="1400" u="none" strike="noStrike" cap="none">
                          <a:latin typeface="Arial"/>
                          <a:ea typeface="Arial"/>
                          <a:cs typeface="Arial"/>
                          <a:sym typeface="Arial"/>
                        </a:rPr>
                        <a:t>SN</a:t>
                      </a:r>
                      <a:endParaRPr sz="1400" u="none" strike="noStrike" cap="none">
                        <a:latin typeface="Arial"/>
                        <a:ea typeface="Arial"/>
                        <a:cs typeface="Arial"/>
                        <a:sym typeface="Arial"/>
                      </a:endParaRPr>
                    </a:p>
                  </a:txBody>
                  <a:tcPr marL="0" marR="0" marT="150500" marB="0">
                    <a:lnL w="12700" cap="flat" cmpd="sng">
                      <a:solidFill>
                        <a:srgbClr val="A6A6A6"/>
                      </a:solidFill>
                      <a:prstDash val="solid"/>
                      <a:round/>
                      <a:headEnd type="none" w="sm" len="sm"/>
                      <a:tailEnd type="none" w="sm" len="sm"/>
                    </a:lnL>
                    <a:lnR w="12700" cap="flat" cmpd="sng">
                      <a:solidFill>
                        <a:srgbClr val="A6A6A6"/>
                      </a:solidFill>
                      <a:prstDash val="solid"/>
                      <a:round/>
                      <a:headEnd type="none" w="sm" len="sm"/>
                      <a:tailEnd type="none" w="sm" len="sm"/>
                    </a:lnR>
                    <a:lnT w="12700" cap="flat" cmpd="sng">
                      <a:solidFill>
                        <a:srgbClr val="A6A6A6"/>
                      </a:solidFill>
                      <a:prstDash val="solid"/>
                      <a:round/>
                      <a:headEnd type="none" w="sm" len="sm"/>
                      <a:tailEnd type="none" w="sm" len="sm"/>
                    </a:lnT>
                    <a:lnB w="12700" cap="flat" cmpd="sng">
                      <a:solidFill>
                        <a:srgbClr val="A6A6A6"/>
                      </a:solidFill>
                      <a:prstDash val="solid"/>
                      <a:round/>
                      <a:headEnd type="none" w="sm" len="sm"/>
                      <a:tailEnd type="none" w="sm" len="sm"/>
                    </a:lnB>
                    <a:solidFill>
                      <a:srgbClr val="D9D9D9"/>
                    </a:solidFill>
                  </a:tcPr>
                </a:tc>
                <a:tc>
                  <a:txBody>
                    <a:bodyPr/>
                    <a:lstStyle/>
                    <a:p>
                      <a:pPr marL="3175" marR="0" lvl="0" indent="0" algn="ctr" rtl="0">
                        <a:lnSpc>
                          <a:spcPct val="100000"/>
                        </a:lnSpc>
                        <a:spcBef>
                          <a:spcPts val="0"/>
                        </a:spcBef>
                        <a:spcAft>
                          <a:spcPts val="0"/>
                        </a:spcAft>
                        <a:buNone/>
                      </a:pPr>
                      <a:r>
                        <a:rPr lang="en-US" sz="1400" u="none" strike="noStrike" cap="none">
                          <a:latin typeface="Arial"/>
                          <a:ea typeface="Arial"/>
                          <a:cs typeface="Arial"/>
                          <a:sym typeface="Arial"/>
                        </a:rPr>
                        <a:t>Version</a:t>
                      </a:r>
                      <a:endParaRPr sz="1400" u="none" strike="noStrike" cap="none">
                        <a:latin typeface="Arial"/>
                        <a:ea typeface="Arial"/>
                        <a:cs typeface="Arial"/>
                        <a:sym typeface="Arial"/>
                      </a:endParaRPr>
                    </a:p>
                  </a:txBody>
                  <a:tcPr marL="0" marR="0" marT="150500" marB="0">
                    <a:lnL w="12700" cap="flat" cmpd="sng">
                      <a:solidFill>
                        <a:srgbClr val="A6A6A6"/>
                      </a:solidFill>
                      <a:prstDash val="solid"/>
                      <a:round/>
                      <a:headEnd type="none" w="sm" len="sm"/>
                      <a:tailEnd type="none" w="sm" len="sm"/>
                    </a:lnL>
                    <a:lnR w="12700" cap="flat" cmpd="sng">
                      <a:solidFill>
                        <a:srgbClr val="A6A6A6"/>
                      </a:solidFill>
                      <a:prstDash val="solid"/>
                      <a:round/>
                      <a:headEnd type="none" w="sm" len="sm"/>
                      <a:tailEnd type="none" w="sm" len="sm"/>
                    </a:lnR>
                    <a:lnT w="12700" cap="flat" cmpd="sng">
                      <a:solidFill>
                        <a:srgbClr val="A6A6A6"/>
                      </a:solidFill>
                      <a:prstDash val="solid"/>
                      <a:round/>
                      <a:headEnd type="none" w="sm" len="sm"/>
                      <a:tailEnd type="none" w="sm" len="sm"/>
                    </a:lnT>
                    <a:lnB w="12700" cap="flat" cmpd="sng">
                      <a:solidFill>
                        <a:srgbClr val="A6A6A6"/>
                      </a:solidFill>
                      <a:prstDash val="solid"/>
                      <a:round/>
                      <a:headEnd type="none" w="sm" len="sm"/>
                      <a:tailEnd type="none" w="sm" len="sm"/>
                    </a:lnB>
                    <a:solidFill>
                      <a:srgbClr val="D9D9D9"/>
                    </a:solidFill>
                  </a:tcPr>
                </a:tc>
                <a:tc>
                  <a:txBody>
                    <a:bodyPr/>
                    <a:lstStyle/>
                    <a:p>
                      <a:pPr marL="5080" marR="0" lvl="0" indent="0" algn="ctr" rtl="0">
                        <a:lnSpc>
                          <a:spcPct val="100000"/>
                        </a:lnSpc>
                        <a:spcBef>
                          <a:spcPts val="0"/>
                        </a:spcBef>
                        <a:spcAft>
                          <a:spcPts val="0"/>
                        </a:spcAft>
                        <a:buNone/>
                      </a:pPr>
                      <a:r>
                        <a:rPr lang="en-US" sz="1400" u="none" strike="noStrike" cap="none">
                          <a:latin typeface="Arial"/>
                          <a:ea typeface="Arial"/>
                          <a:cs typeface="Arial"/>
                          <a:sym typeface="Arial"/>
                        </a:rPr>
                        <a:t>Prepared / Revised</a:t>
                      </a:r>
                      <a:endParaRPr sz="1400" u="none" strike="noStrike" cap="none">
                        <a:latin typeface="Arial"/>
                        <a:ea typeface="Arial"/>
                        <a:cs typeface="Arial"/>
                        <a:sym typeface="Arial"/>
                      </a:endParaRPr>
                    </a:p>
                  </a:txBody>
                  <a:tcPr marL="0" marR="0" marT="150500" marB="0">
                    <a:lnL w="12700" cap="flat" cmpd="sng">
                      <a:solidFill>
                        <a:srgbClr val="A6A6A6"/>
                      </a:solidFill>
                      <a:prstDash val="solid"/>
                      <a:round/>
                      <a:headEnd type="none" w="sm" len="sm"/>
                      <a:tailEnd type="none" w="sm" len="sm"/>
                    </a:lnL>
                    <a:lnR w="12700" cap="flat" cmpd="sng">
                      <a:solidFill>
                        <a:srgbClr val="A6A6A6"/>
                      </a:solidFill>
                      <a:prstDash val="solid"/>
                      <a:round/>
                      <a:headEnd type="none" w="sm" len="sm"/>
                      <a:tailEnd type="none" w="sm" len="sm"/>
                    </a:lnR>
                    <a:lnT w="12700" cap="flat" cmpd="sng">
                      <a:solidFill>
                        <a:srgbClr val="A6A6A6"/>
                      </a:solidFill>
                      <a:prstDash val="solid"/>
                      <a:round/>
                      <a:headEnd type="none" w="sm" len="sm"/>
                      <a:tailEnd type="none" w="sm" len="sm"/>
                    </a:lnT>
                    <a:lnB w="12700" cap="flat" cmpd="sng">
                      <a:solidFill>
                        <a:srgbClr val="A6A6A6"/>
                      </a:solidFill>
                      <a:prstDash val="solid"/>
                      <a:round/>
                      <a:headEnd type="none" w="sm" len="sm"/>
                      <a:tailEnd type="none" w="sm" len="sm"/>
                    </a:lnB>
                    <a:solidFill>
                      <a:srgbClr val="D9D9D9"/>
                    </a:solidFill>
                  </a:tcPr>
                </a:tc>
                <a:tc gridSpan="2">
                  <a:txBody>
                    <a:bodyPr/>
                    <a:lstStyle/>
                    <a:p>
                      <a:pPr marL="102870" marR="0" lvl="0" indent="0" algn="l" rtl="0">
                        <a:lnSpc>
                          <a:spcPct val="100000"/>
                        </a:lnSpc>
                        <a:spcBef>
                          <a:spcPts val="0"/>
                        </a:spcBef>
                        <a:spcAft>
                          <a:spcPts val="0"/>
                        </a:spcAft>
                        <a:buNone/>
                      </a:pPr>
                      <a:r>
                        <a:rPr lang="en-US" sz="1400" u="none" strike="noStrike" cap="none">
                          <a:latin typeface="Arial"/>
                          <a:ea typeface="Arial"/>
                          <a:cs typeface="Arial"/>
                          <a:sym typeface="Arial"/>
                        </a:rPr>
                        <a:t>Checked / Approved</a:t>
                      </a:r>
                      <a:endParaRPr sz="1400" u="none" strike="noStrike" cap="none">
                        <a:latin typeface="Arial"/>
                        <a:ea typeface="Arial"/>
                        <a:cs typeface="Arial"/>
                        <a:sym typeface="Arial"/>
                      </a:endParaRPr>
                    </a:p>
                  </a:txBody>
                  <a:tcPr marL="0" marR="0" marT="150500" marB="0">
                    <a:lnL w="12700" cap="flat" cmpd="sng">
                      <a:solidFill>
                        <a:srgbClr val="A6A6A6"/>
                      </a:solidFill>
                      <a:prstDash val="solid"/>
                      <a:round/>
                      <a:headEnd type="none" w="sm" len="sm"/>
                      <a:tailEnd type="none" w="sm" len="sm"/>
                    </a:lnL>
                    <a:lnR w="12700" cap="flat" cmpd="sng">
                      <a:solidFill>
                        <a:srgbClr val="A6A6A6"/>
                      </a:solidFill>
                      <a:prstDash val="solid"/>
                      <a:round/>
                      <a:headEnd type="none" w="sm" len="sm"/>
                      <a:tailEnd type="none" w="sm" len="sm"/>
                    </a:lnR>
                    <a:lnT w="12700" cap="flat" cmpd="sng">
                      <a:solidFill>
                        <a:srgbClr val="A6A6A6"/>
                      </a:solidFill>
                      <a:prstDash val="solid"/>
                      <a:round/>
                      <a:headEnd type="none" w="sm" len="sm"/>
                      <a:tailEnd type="none" w="sm" len="sm"/>
                    </a:lnT>
                    <a:lnB w="12700" cap="flat" cmpd="sng">
                      <a:solidFill>
                        <a:srgbClr val="A6A6A6"/>
                      </a:solidFill>
                      <a:prstDash val="solid"/>
                      <a:round/>
                      <a:headEnd type="none" w="sm" len="sm"/>
                      <a:tailEnd type="none" w="sm" len="sm"/>
                    </a:lnB>
                    <a:solidFill>
                      <a:srgbClr val="D9D9D9"/>
                    </a:solidFill>
                  </a:tcPr>
                </a:tc>
                <a:tc hMerge="1">
                  <a:txBody>
                    <a:bodyPr/>
                    <a:lstStyle/>
                    <a:p>
                      <a:endParaRPr lang="en-US"/>
                    </a:p>
                  </a:txBody>
                  <a:tcPr/>
                </a:tc>
                <a:tc>
                  <a:txBody>
                    <a:bodyPr/>
                    <a:lstStyle/>
                    <a:p>
                      <a:pPr marL="3175" marR="0" lvl="0" indent="0" algn="ctr" rtl="0">
                        <a:lnSpc>
                          <a:spcPct val="100000"/>
                        </a:lnSpc>
                        <a:spcBef>
                          <a:spcPts val="0"/>
                        </a:spcBef>
                        <a:spcAft>
                          <a:spcPts val="0"/>
                        </a:spcAft>
                        <a:buNone/>
                      </a:pPr>
                      <a:r>
                        <a:rPr lang="en-US" sz="1400" u="none" strike="noStrike" cap="none">
                          <a:latin typeface="Arial"/>
                          <a:ea typeface="Arial"/>
                          <a:cs typeface="Arial"/>
                          <a:sym typeface="Arial"/>
                        </a:rPr>
                        <a:t>Ref</a:t>
                      </a:r>
                      <a:endParaRPr sz="1400" u="none" strike="noStrike" cap="none">
                        <a:latin typeface="Arial"/>
                        <a:ea typeface="Arial"/>
                        <a:cs typeface="Arial"/>
                        <a:sym typeface="Arial"/>
                      </a:endParaRPr>
                    </a:p>
                    <a:p>
                      <a:pPr marL="5715" marR="0" lvl="0" indent="0" algn="ctr" rtl="0">
                        <a:lnSpc>
                          <a:spcPct val="100000"/>
                        </a:lnSpc>
                        <a:spcBef>
                          <a:spcPts val="5"/>
                        </a:spcBef>
                        <a:spcAft>
                          <a:spcPts val="0"/>
                        </a:spcAft>
                        <a:buNone/>
                      </a:pPr>
                      <a:r>
                        <a:rPr lang="en-US" sz="1400" u="none" strike="noStrike" cap="none">
                          <a:latin typeface="Arial"/>
                          <a:ea typeface="Arial"/>
                          <a:cs typeface="Arial"/>
                          <a:sym typeface="Arial"/>
                        </a:rPr>
                        <a:t>Details</a:t>
                      </a:r>
                      <a:endParaRPr sz="1400" u="none" strike="noStrike" cap="none">
                        <a:latin typeface="Arial"/>
                        <a:ea typeface="Arial"/>
                        <a:cs typeface="Arial"/>
                        <a:sym typeface="Arial"/>
                      </a:endParaRPr>
                    </a:p>
                  </a:txBody>
                  <a:tcPr marL="0" marR="0" marT="43825" marB="0">
                    <a:lnL w="12700" cap="flat" cmpd="sng">
                      <a:solidFill>
                        <a:srgbClr val="A6A6A6"/>
                      </a:solidFill>
                      <a:prstDash val="solid"/>
                      <a:round/>
                      <a:headEnd type="none" w="sm" len="sm"/>
                      <a:tailEnd type="none" w="sm" len="sm"/>
                    </a:lnL>
                    <a:lnR w="12700" cap="flat" cmpd="sng">
                      <a:solidFill>
                        <a:srgbClr val="A6A6A6"/>
                      </a:solidFill>
                      <a:prstDash val="solid"/>
                      <a:round/>
                      <a:headEnd type="none" w="sm" len="sm"/>
                      <a:tailEnd type="none" w="sm" len="sm"/>
                    </a:lnR>
                    <a:lnT w="12700" cap="flat" cmpd="sng">
                      <a:solidFill>
                        <a:srgbClr val="A6A6A6"/>
                      </a:solidFill>
                      <a:prstDash val="solid"/>
                      <a:round/>
                      <a:headEnd type="none" w="sm" len="sm"/>
                      <a:tailEnd type="none" w="sm" len="sm"/>
                    </a:lnT>
                    <a:lnB w="12700" cap="flat" cmpd="sng">
                      <a:solidFill>
                        <a:srgbClr val="A6A6A6"/>
                      </a:solidFill>
                      <a:prstDash val="solid"/>
                      <a:round/>
                      <a:headEnd type="none" w="sm" len="sm"/>
                      <a:tailEnd type="none" w="sm" len="sm"/>
                    </a:lnB>
                    <a:solidFill>
                      <a:srgbClr val="D9D9D9"/>
                    </a:solidFill>
                  </a:tcPr>
                </a:tc>
                <a:extLst>
                  <a:ext uri="{0D108BD9-81ED-4DB2-BD59-A6C34878D82A}">
                    <a16:rowId xmlns:a16="http://schemas.microsoft.com/office/drawing/2014/main" val="10000"/>
                  </a:ext>
                </a:extLst>
              </a:tr>
              <a:tr h="370900">
                <a:tc>
                  <a:txBody>
                    <a:bodyPr/>
                    <a:lstStyle/>
                    <a:p>
                      <a:pPr marL="3175" marR="0" lvl="0" indent="0" algn="ctr" rtl="0">
                        <a:lnSpc>
                          <a:spcPct val="100000"/>
                        </a:lnSpc>
                        <a:spcBef>
                          <a:spcPts val="0"/>
                        </a:spcBef>
                        <a:spcAft>
                          <a:spcPts val="0"/>
                        </a:spcAft>
                        <a:buNone/>
                      </a:pPr>
                      <a:r>
                        <a:rPr lang="en-US" sz="1400" u="none" strike="noStrike" cap="none">
                          <a:latin typeface="Calibri"/>
                          <a:ea typeface="Calibri"/>
                          <a:cs typeface="Calibri"/>
                          <a:sym typeface="Calibri"/>
                        </a:rPr>
                        <a:t>1</a:t>
                      </a:r>
                      <a:endParaRPr sz="1400" u="none" strike="noStrike" cap="none">
                        <a:latin typeface="Calibri"/>
                        <a:ea typeface="Calibri"/>
                        <a:cs typeface="Calibri"/>
                        <a:sym typeface="Calibri"/>
                      </a:endParaRPr>
                    </a:p>
                  </a:txBody>
                  <a:tcPr marL="0" marR="0" marT="71125" marB="0">
                    <a:lnL w="12700" cap="flat" cmpd="sng">
                      <a:solidFill>
                        <a:srgbClr val="A6A6A6"/>
                      </a:solidFill>
                      <a:prstDash val="solid"/>
                      <a:round/>
                      <a:headEnd type="none" w="sm" len="sm"/>
                      <a:tailEnd type="none" w="sm" len="sm"/>
                    </a:lnL>
                    <a:lnR w="12700" cap="flat" cmpd="sng">
                      <a:solidFill>
                        <a:srgbClr val="A6A6A6"/>
                      </a:solidFill>
                      <a:prstDash val="solid"/>
                      <a:round/>
                      <a:headEnd type="none" w="sm" len="sm"/>
                      <a:tailEnd type="none" w="sm" len="sm"/>
                    </a:lnR>
                    <a:lnT w="12700" cap="flat" cmpd="sng">
                      <a:solidFill>
                        <a:srgbClr val="A6A6A6"/>
                      </a:solidFill>
                      <a:prstDash val="solid"/>
                      <a:round/>
                      <a:headEnd type="none" w="sm" len="sm"/>
                      <a:tailEnd type="none" w="sm" len="sm"/>
                    </a:lnT>
                    <a:lnB w="12700" cap="flat" cmpd="sng">
                      <a:solidFill>
                        <a:srgbClr val="A6A6A6"/>
                      </a:solidFill>
                      <a:prstDash val="solid"/>
                      <a:round/>
                      <a:headEnd type="none" w="sm" len="sm"/>
                      <a:tailEnd type="none" w="sm" len="sm"/>
                    </a:lnB>
                  </a:tcPr>
                </a:tc>
                <a:tc>
                  <a:txBody>
                    <a:bodyPr/>
                    <a:lstStyle/>
                    <a:p>
                      <a:pPr marL="3175" marR="0" lvl="0" indent="0" algn="ctr" rtl="0">
                        <a:lnSpc>
                          <a:spcPct val="100000"/>
                        </a:lnSpc>
                        <a:spcBef>
                          <a:spcPts val="0"/>
                        </a:spcBef>
                        <a:spcAft>
                          <a:spcPts val="0"/>
                        </a:spcAft>
                        <a:buNone/>
                      </a:pPr>
                      <a:r>
                        <a:rPr lang="en-US" sz="1400" u="none" strike="noStrike" cap="none">
                          <a:latin typeface="Calibri"/>
                          <a:ea typeface="Calibri"/>
                          <a:cs typeface="Calibri"/>
                          <a:sym typeface="Calibri"/>
                        </a:rPr>
                        <a:t>1.0</a:t>
                      </a:r>
                      <a:endParaRPr sz="1400" u="none" strike="noStrike" cap="none">
                        <a:latin typeface="Calibri"/>
                        <a:ea typeface="Calibri"/>
                        <a:cs typeface="Calibri"/>
                        <a:sym typeface="Calibri"/>
                      </a:endParaRPr>
                    </a:p>
                  </a:txBody>
                  <a:tcPr marL="0" marR="0" marT="71125" marB="0">
                    <a:lnL w="12700" cap="flat" cmpd="sng">
                      <a:solidFill>
                        <a:srgbClr val="A6A6A6"/>
                      </a:solidFill>
                      <a:prstDash val="solid"/>
                      <a:round/>
                      <a:headEnd type="none" w="sm" len="sm"/>
                      <a:tailEnd type="none" w="sm" len="sm"/>
                    </a:lnL>
                    <a:lnR w="12700" cap="flat" cmpd="sng">
                      <a:solidFill>
                        <a:srgbClr val="A6A6A6"/>
                      </a:solidFill>
                      <a:prstDash val="solid"/>
                      <a:round/>
                      <a:headEnd type="none" w="sm" len="sm"/>
                      <a:tailEnd type="none" w="sm" len="sm"/>
                    </a:lnR>
                    <a:lnT w="12700" cap="flat" cmpd="sng">
                      <a:solidFill>
                        <a:srgbClr val="A6A6A6"/>
                      </a:solidFill>
                      <a:prstDash val="solid"/>
                      <a:round/>
                      <a:headEnd type="none" w="sm" len="sm"/>
                      <a:tailEnd type="none" w="sm" len="sm"/>
                    </a:lnT>
                    <a:lnB w="12700" cap="flat" cmpd="sng">
                      <a:solidFill>
                        <a:srgbClr val="A6A6A6"/>
                      </a:solidFill>
                      <a:prstDash val="solid"/>
                      <a:round/>
                      <a:headEnd type="none" w="sm" len="sm"/>
                      <a:tailEnd type="none" w="sm" len="sm"/>
                    </a:lnB>
                  </a:tcPr>
                </a:tc>
                <a:tc>
                  <a:txBody>
                    <a:bodyPr/>
                    <a:lstStyle/>
                    <a:p>
                      <a:pPr marL="3175" marR="0" lvl="0" indent="0" algn="ctr" rtl="0">
                        <a:lnSpc>
                          <a:spcPct val="100000"/>
                        </a:lnSpc>
                        <a:spcBef>
                          <a:spcPts val="0"/>
                        </a:spcBef>
                        <a:spcAft>
                          <a:spcPts val="0"/>
                        </a:spcAft>
                        <a:buNone/>
                      </a:pPr>
                      <a:r>
                        <a:rPr lang="en-US" sz="1400" u="none" strike="noStrike" cap="none">
                          <a:latin typeface="Calibri"/>
                          <a:ea typeface="Calibri"/>
                          <a:cs typeface="Calibri"/>
                          <a:sym typeface="Calibri"/>
                        </a:rPr>
                        <a:t>Rishabh</a:t>
                      </a:r>
                      <a:endParaRPr sz="1400" u="none" strike="noStrike" cap="none">
                        <a:latin typeface="Calibri"/>
                        <a:ea typeface="Calibri"/>
                        <a:cs typeface="Calibri"/>
                        <a:sym typeface="Calibri"/>
                      </a:endParaRPr>
                    </a:p>
                  </a:txBody>
                  <a:tcPr marL="0" marR="0" marT="71125" marB="0">
                    <a:lnL w="12700" cap="flat" cmpd="sng">
                      <a:solidFill>
                        <a:srgbClr val="A6A6A6"/>
                      </a:solidFill>
                      <a:prstDash val="solid"/>
                      <a:round/>
                      <a:headEnd type="none" w="sm" len="sm"/>
                      <a:tailEnd type="none" w="sm" len="sm"/>
                    </a:lnL>
                    <a:lnR w="12700" cap="flat" cmpd="sng">
                      <a:solidFill>
                        <a:srgbClr val="A6A6A6"/>
                      </a:solidFill>
                      <a:prstDash val="solid"/>
                      <a:round/>
                      <a:headEnd type="none" w="sm" len="sm"/>
                      <a:tailEnd type="none" w="sm" len="sm"/>
                    </a:lnR>
                    <a:lnT w="12700" cap="flat" cmpd="sng">
                      <a:solidFill>
                        <a:srgbClr val="A6A6A6"/>
                      </a:solidFill>
                      <a:prstDash val="solid"/>
                      <a:round/>
                      <a:headEnd type="none" w="sm" len="sm"/>
                      <a:tailEnd type="none" w="sm" len="sm"/>
                    </a:lnT>
                    <a:lnB w="12700" cap="flat" cmpd="sng">
                      <a:solidFill>
                        <a:srgbClr val="A6A6A6"/>
                      </a:solidFill>
                      <a:prstDash val="solid"/>
                      <a:round/>
                      <a:headEnd type="none" w="sm" len="sm"/>
                      <a:tailEnd type="none" w="sm" len="sm"/>
                    </a:lnB>
                  </a:tcPr>
                </a:tc>
                <a:tc>
                  <a:txBody>
                    <a:bodyPr/>
                    <a:lstStyle/>
                    <a:p>
                      <a:pPr marL="100330" marR="0" lvl="0" indent="0" algn="l" rtl="0">
                        <a:lnSpc>
                          <a:spcPct val="100000"/>
                        </a:lnSpc>
                        <a:spcBef>
                          <a:spcPts val="0"/>
                        </a:spcBef>
                        <a:spcAft>
                          <a:spcPts val="0"/>
                        </a:spcAft>
                        <a:buNone/>
                      </a:pPr>
                      <a:r>
                        <a:rPr lang="en-US" sz="1400" u="none" strike="noStrike" cap="none">
                          <a:latin typeface="Calibri"/>
                          <a:ea typeface="Calibri"/>
                          <a:cs typeface="Calibri"/>
                          <a:sym typeface="Calibri"/>
                        </a:rPr>
                        <a:t>Asheesh</a:t>
                      </a:r>
                      <a:endParaRPr sz="1400" u="none" strike="noStrike" cap="none">
                        <a:latin typeface="Calibri"/>
                        <a:ea typeface="Calibri"/>
                        <a:cs typeface="Calibri"/>
                        <a:sym typeface="Calibri"/>
                      </a:endParaRPr>
                    </a:p>
                  </a:txBody>
                  <a:tcPr marL="0" marR="0" marT="71125" marB="0">
                    <a:lnL w="12700" cap="flat" cmpd="sng">
                      <a:solidFill>
                        <a:srgbClr val="A6A6A6"/>
                      </a:solidFill>
                      <a:prstDash val="solid"/>
                      <a:round/>
                      <a:headEnd type="none" w="sm" len="sm"/>
                      <a:tailEnd type="none" w="sm" len="sm"/>
                    </a:lnL>
                    <a:lnR w="12700" cap="flat" cmpd="sng">
                      <a:solidFill>
                        <a:srgbClr val="A6A6A6"/>
                      </a:solidFill>
                      <a:prstDash val="solid"/>
                      <a:round/>
                      <a:headEnd type="none" w="sm" len="sm"/>
                      <a:tailEnd type="none" w="sm" len="sm"/>
                    </a:lnR>
                    <a:lnT w="12700" cap="flat" cmpd="sng">
                      <a:solidFill>
                        <a:srgbClr val="A6A6A6"/>
                      </a:solidFill>
                      <a:prstDash val="solid"/>
                      <a:round/>
                      <a:headEnd type="none" w="sm" len="sm"/>
                      <a:tailEnd type="none" w="sm" len="sm"/>
                    </a:lnT>
                    <a:lnB w="12700" cap="flat" cmpd="sng">
                      <a:solidFill>
                        <a:srgbClr val="A6A6A6"/>
                      </a:solidFill>
                      <a:prstDash val="solid"/>
                      <a:round/>
                      <a:headEnd type="none" w="sm" len="sm"/>
                      <a:tailEnd type="none" w="sm" len="sm"/>
                    </a:lnB>
                  </a:tcPr>
                </a:tc>
                <a:tc>
                  <a:txBody>
                    <a:bodyPr/>
                    <a:lstStyle/>
                    <a:p>
                      <a:pPr marL="210184" marR="0" lvl="0" indent="0" algn="l" rtl="0">
                        <a:lnSpc>
                          <a:spcPct val="100000"/>
                        </a:lnSpc>
                        <a:spcBef>
                          <a:spcPts val="0"/>
                        </a:spcBef>
                        <a:spcAft>
                          <a:spcPts val="0"/>
                        </a:spcAft>
                        <a:buNone/>
                      </a:pPr>
                      <a:r>
                        <a:rPr lang="en-US" sz="1400" u="none" strike="noStrike" cap="none">
                          <a:latin typeface="Calibri"/>
                          <a:ea typeface="Calibri"/>
                          <a:cs typeface="Calibri"/>
                          <a:sym typeface="Calibri"/>
                        </a:rPr>
                        <a:t>Shrinidhi</a:t>
                      </a:r>
                      <a:endParaRPr sz="1400" u="none" strike="noStrike" cap="none">
                        <a:latin typeface="Calibri"/>
                        <a:ea typeface="Calibri"/>
                        <a:cs typeface="Calibri"/>
                        <a:sym typeface="Calibri"/>
                      </a:endParaRPr>
                    </a:p>
                  </a:txBody>
                  <a:tcPr marL="0" marR="0" marT="71125" marB="0">
                    <a:lnL w="12700" cap="flat" cmpd="sng">
                      <a:solidFill>
                        <a:srgbClr val="A6A6A6"/>
                      </a:solidFill>
                      <a:prstDash val="solid"/>
                      <a:round/>
                      <a:headEnd type="none" w="sm" len="sm"/>
                      <a:tailEnd type="none" w="sm" len="sm"/>
                    </a:lnL>
                    <a:lnR w="12700" cap="flat" cmpd="sng">
                      <a:solidFill>
                        <a:srgbClr val="A6A6A6"/>
                      </a:solidFill>
                      <a:prstDash val="solid"/>
                      <a:round/>
                      <a:headEnd type="none" w="sm" len="sm"/>
                      <a:tailEnd type="none" w="sm" len="sm"/>
                    </a:lnR>
                    <a:lnT w="12700" cap="flat" cmpd="sng">
                      <a:solidFill>
                        <a:srgbClr val="A6A6A6"/>
                      </a:solidFill>
                      <a:prstDash val="solid"/>
                      <a:round/>
                      <a:headEnd type="none" w="sm" len="sm"/>
                      <a:tailEnd type="none" w="sm" len="sm"/>
                    </a:lnT>
                    <a:lnB w="12700" cap="flat" cmpd="sng">
                      <a:solidFill>
                        <a:srgbClr val="A6A6A6"/>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endParaRPr sz="1800" u="none" strike="noStrike" cap="none">
                        <a:latin typeface="Times New Roman"/>
                        <a:ea typeface="Times New Roman"/>
                        <a:cs typeface="Times New Roman"/>
                        <a:sym typeface="Times New Roman"/>
                      </a:endParaRPr>
                    </a:p>
                  </a:txBody>
                  <a:tcPr marL="0" marR="0" marT="0" marB="0">
                    <a:lnL w="12700" cap="flat" cmpd="sng">
                      <a:solidFill>
                        <a:srgbClr val="A6A6A6"/>
                      </a:solidFill>
                      <a:prstDash val="solid"/>
                      <a:round/>
                      <a:headEnd type="none" w="sm" len="sm"/>
                      <a:tailEnd type="none" w="sm" len="sm"/>
                    </a:lnL>
                    <a:lnR w="12700" cap="flat" cmpd="sng">
                      <a:solidFill>
                        <a:srgbClr val="A6A6A6"/>
                      </a:solidFill>
                      <a:prstDash val="solid"/>
                      <a:round/>
                      <a:headEnd type="none" w="sm" len="sm"/>
                      <a:tailEnd type="none" w="sm" len="sm"/>
                    </a:lnR>
                    <a:lnT w="12700" cap="flat" cmpd="sng">
                      <a:solidFill>
                        <a:srgbClr val="A6A6A6"/>
                      </a:solidFill>
                      <a:prstDash val="solid"/>
                      <a:round/>
                      <a:headEnd type="none" w="sm" len="sm"/>
                      <a:tailEnd type="none" w="sm" len="sm"/>
                    </a:lnT>
                    <a:lnB w="12700" cap="flat" cmpd="sng">
                      <a:solidFill>
                        <a:srgbClr val="A6A6A6"/>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
        <p:nvSpPr>
          <p:cNvPr id="52" name="Google Shape;52;p1"/>
          <p:cNvSpPr txBox="1"/>
          <p:nvPr/>
        </p:nvSpPr>
        <p:spPr>
          <a:xfrm>
            <a:off x="316636" y="1715370"/>
            <a:ext cx="11308284" cy="319318"/>
          </a:xfrm>
          <a:prstGeom prst="rect">
            <a:avLst/>
          </a:prstGeom>
          <a:noFill/>
          <a:ln>
            <a:noFill/>
          </a:ln>
        </p:spPr>
        <p:txBody>
          <a:bodyPr spcFirstLastPara="1" wrap="square" lIns="0" tIns="11425" rIns="0" bIns="0" anchor="t" anchorCtr="0">
            <a:spAutoFit/>
          </a:bodyPr>
          <a:lstStyle/>
          <a:p>
            <a:pPr marL="12700" marR="0" lvl="0" indent="0" algn="l" rtl="0">
              <a:lnSpc>
                <a:spcPct val="100000"/>
              </a:lnSpc>
              <a:spcBef>
                <a:spcPts val="0"/>
              </a:spcBef>
              <a:spcAft>
                <a:spcPts val="0"/>
              </a:spcAft>
              <a:buNone/>
            </a:pPr>
            <a:r>
              <a:rPr lang="en-US" sz="2000" b="1">
                <a:solidFill>
                  <a:schemeClr val="dk1"/>
                </a:solidFill>
                <a:latin typeface="Calibri"/>
                <a:ea typeface="Calibri"/>
                <a:cs typeface="Calibri"/>
                <a:sym typeface="Calibri"/>
              </a:rPr>
              <a:t>Purpose of Document: </a:t>
            </a:r>
            <a:r>
              <a:rPr lang="en-US" sz="1800">
                <a:solidFill>
                  <a:schemeClr val="dk1"/>
                </a:solidFill>
                <a:latin typeface="Calibri"/>
                <a:ea typeface="Calibri"/>
                <a:cs typeface="Calibri"/>
                <a:sym typeface="Calibri"/>
              </a:rPr>
              <a:t>Explain the step by step procedure to login into the Ranger via HDMI cable at customer site.</a:t>
            </a:r>
            <a:endParaRPr sz="1800">
              <a:solidFill>
                <a:schemeClr val="dk1"/>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Google Shape;294;p3">
            <a:hlinkClick r:id="rId3" action="ppaction://hlinksldjump"/>
          </p:cNvPr>
          <p:cNvSpPr/>
          <p:nvPr/>
        </p:nvSpPr>
        <p:spPr>
          <a:xfrm>
            <a:off x="0" y="-14068"/>
            <a:ext cx="12192000" cy="68580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342900" marR="0" lvl="0" indent="-254000" algn="l" rtl="0">
              <a:lnSpc>
                <a:spcPct val="100000"/>
              </a:lnSpc>
              <a:spcBef>
                <a:spcPts val="0"/>
              </a:spcBef>
              <a:spcAft>
                <a:spcPts val="0"/>
              </a:spcAft>
              <a:buClr>
                <a:srgbClr val="000000"/>
              </a:buClr>
              <a:buSzPts val="1400"/>
              <a:buFont typeface="Arial"/>
              <a:buNone/>
            </a:pPr>
            <a:endParaRPr sz="1800" b="0" i="0" u="sng" strike="noStrike" cap="none">
              <a:solidFill>
                <a:schemeClr val="hlink"/>
              </a:solidFill>
              <a:latin typeface="Quicksand"/>
              <a:ea typeface="Quicksand"/>
              <a:cs typeface="Quicksand"/>
              <a:sym typeface="Quicksand"/>
            </a:endParaRPr>
          </a:p>
          <a:p>
            <a:pPr marL="342900" marR="0" lvl="0" indent="-254000" algn="l" rtl="0">
              <a:lnSpc>
                <a:spcPct val="100000"/>
              </a:lnSpc>
              <a:spcBef>
                <a:spcPts val="0"/>
              </a:spcBef>
              <a:spcAft>
                <a:spcPts val="0"/>
              </a:spcAft>
              <a:buClr>
                <a:srgbClr val="000000"/>
              </a:buClr>
              <a:buSzPts val="1400"/>
              <a:buFont typeface="Arial"/>
              <a:buNone/>
            </a:pPr>
            <a:endParaRPr sz="1800" b="0" i="0" u="sng" strike="noStrike" cap="none">
              <a:solidFill>
                <a:schemeClr val="hlink"/>
              </a:solidFill>
              <a:latin typeface="Quicksand"/>
              <a:ea typeface="Quicksand"/>
              <a:cs typeface="Quicksand"/>
              <a:sym typeface="Quicksand"/>
            </a:endParaRPr>
          </a:p>
          <a:p>
            <a:pPr marL="342900" marR="0" lvl="0" indent="-254000" algn="l" rtl="0">
              <a:lnSpc>
                <a:spcPct val="100000"/>
              </a:lnSpc>
              <a:spcBef>
                <a:spcPts val="0"/>
              </a:spcBef>
              <a:spcAft>
                <a:spcPts val="0"/>
              </a:spcAft>
              <a:buClr>
                <a:srgbClr val="000000"/>
              </a:buClr>
              <a:buSzPts val="1400"/>
              <a:buFont typeface="Arial"/>
              <a:buNone/>
            </a:pPr>
            <a:endParaRPr sz="1800" b="0" i="0" u="sng" strike="noStrike" cap="none">
              <a:solidFill>
                <a:schemeClr val="hlink"/>
              </a:solidFill>
              <a:latin typeface="Quicksand"/>
              <a:ea typeface="Quicksand"/>
              <a:cs typeface="Quicksand"/>
              <a:sym typeface="Quicksand"/>
            </a:endParaRPr>
          </a:p>
          <a:p>
            <a:pPr marL="342900" marR="0" lvl="0" indent="-254000" algn="l" rtl="0">
              <a:lnSpc>
                <a:spcPct val="100000"/>
              </a:lnSpc>
              <a:spcBef>
                <a:spcPts val="0"/>
              </a:spcBef>
              <a:spcAft>
                <a:spcPts val="0"/>
              </a:spcAft>
              <a:buClr>
                <a:srgbClr val="000000"/>
              </a:buClr>
              <a:buSzPts val="1400"/>
              <a:buFont typeface="Arial"/>
              <a:buNone/>
            </a:pPr>
            <a:endParaRPr sz="1800" b="0" i="0" u="sng" strike="noStrike" cap="none">
              <a:solidFill>
                <a:schemeClr val="hlink"/>
              </a:solidFill>
              <a:latin typeface="Quicksand"/>
              <a:ea typeface="Quicksand"/>
              <a:cs typeface="Quicksand"/>
              <a:sym typeface="Quicksand"/>
            </a:endParaRPr>
          </a:p>
          <a:p>
            <a:pPr marL="342900" marR="0" lvl="0" indent="-254000" algn="l" rtl="0">
              <a:lnSpc>
                <a:spcPct val="100000"/>
              </a:lnSpc>
              <a:spcBef>
                <a:spcPts val="0"/>
              </a:spcBef>
              <a:spcAft>
                <a:spcPts val="0"/>
              </a:spcAft>
              <a:buClr>
                <a:srgbClr val="000000"/>
              </a:buClr>
              <a:buSzPts val="1400"/>
              <a:buFont typeface="Arial"/>
              <a:buNone/>
            </a:pPr>
            <a:endParaRPr sz="1800" b="0" i="0" u="sng" strike="noStrike" cap="none">
              <a:solidFill>
                <a:schemeClr val="hlink"/>
              </a:solidFill>
              <a:latin typeface="Quicksand"/>
              <a:ea typeface="Quicksand"/>
              <a:cs typeface="Quicksand"/>
              <a:sym typeface="Quicksand"/>
            </a:endParaRPr>
          </a:p>
          <a:p>
            <a:pPr marL="342900" marR="0" lvl="0" indent="-254000" algn="l" rtl="0">
              <a:lnSpc>
                <a:spcPct val="100000"/>
              </a:lnSpc>
              <a:spcBef>
                <a:spcPts val="0"/>
              </a:spcBef>
              <a:spcAft>
                <a:spcPts val="0"/>
              </a:spcAft>
              <a:buClr>
                <a:srgbClr val="000000"/>
              </a:buClr>
              <a:buSzPts val="1400"/>
              <a:buFont typeface="Arial"/>
              <a:buNone/>
            </a:pPr>
            <a:endParaRPr sz="1800" b="0" i="0" u="sng" strike="noStrike" cap="none">
              <a:solidFill>
                <a:schemeClr val="hlink"/>
              </a:solidFill>
              <a:latin typeface="Quicksand"/>
              <a:ea typeface="Quicksand"/>
              <a:cs typeface="Quicksand"/>
              <a:sym typeface="Quicksand"/>
            </a:endParaRPr>
          </a:p>
          <a:p>
            <a:pPr marL="342900" marR="0" lvl="0" indent="-254000" algn="l" rtl="0">
              <a:lnSpc>
                <a:spcPct val="100000"/>
              </a:lnSpc>
              <a:spcBef>
                <a:spcPts val="0"/>
              </a:spcBef>
              <a:spcAft>
                <a:spcPts val="0"/>
              </a:spcAft>
              <a:buClr>
                <a:srgbClr val="000000"/>
              </a:buClr>
              <a:buSzPts val="1400"/>
              <a:buFont typeface="Arial"/>
              <a:buNone/>
            </a:pPr>
            <a:endParaRPr sz="1800" b="0" i="0" u="sng" strike="noStrike" cap="none">
              <a:solidFill>
                <a:schemeClr val="hlink"/>
              </a:solidFill>
              <a:latin typeface="Quicksand"/>
              <a:ea typeface="Quicksand"/>
              <a:cs typeface="Quicksand"/>
              <a:sym typeface="Quicksand"/>
            </a:endParaRPr>
          </a:p>
          <a:p>
            <a:pPr marL="342900" marR="0" lvl="0" indent="-254000" algn="l" rtl="0">
              <a:lnSpc>
                <a:spcPct val="100000"/>
              </a:lnSpc>
              <a:spcBef>
                <a:spcPts val="0"/>
              </a:spcBef>
              <a:spcAft>
                <a:spcPts val="0"/>
              </a:spcAft>
              <a:buClr>
                <a:srgbClr val="000000"/>
              </a:buClr>
              <a:buSzPts val="1400"/>
              <a:buFont typeface="Arial"/>
              <a:buNone/>
            </a:pPr>
            <a:endParaRPr sz="1800" b="0" i="0" u="sng" strike="noStrike" cap="none">
              <a:solidFill>
                <a:schemeClr val="hlink"/>
              </a:solidFill>
              <a:latin typeface="Quicksand"/>
              <a:ea typeface="Quicksand"/>
              <a:cs typeface="Quicksand"/>
              <a:sym typeface="Quicksand"/>
            </a:endParaRPr>
          </a:p>
          <a:p>
            <a:pPr marL="0" marR="0" lvl="0" indent="0" algn="l" rtl="0">
              <a:lnSpc>
                <a:spcPct val="100000"/>
              </a:lnSpc>
              <a:spcBef>
                <a:spcPts val="0"/>
              </a:spcBef>
              <a:spcAft>
                <a:spcPts val="0"/>
              </a:spcAft>
              <a:buClr>
                <a:srgbClr val="000000"/>
              </a:buClr>
              <a:buSzPts val="1800"/>
              <a:buFont typeface="Arial"/>
              <a:buNone/>
            </a:pPr>
            <a:endParaRPr sz="1800" b="0" i="0" u="sng" strike="noStrike" cap="none">
              <a:solidFill>
                <a:schemeClr val="hlink"/>
              </a:solidFill>
              <a:latin typeface="Quicksand"/>
              <a:ea typeface="Quicksand"/>
              <a:cs typeface="Quicksand"/>
              <a:sym typeface="Quicksand"/>
            </a:endParaRPr>
          </a:p>
        </p:txBody>
      </p:sp>
      <p:sp>
        <p:nvSpPr>
          <p:cNvPr id="295" name="Google Shape;295;p3"/>
          <p:cNvSpPr txBox="1"/>
          <p:nvPr/>
        </p:nvSpPr>
        <p:spPr>
          <a:xfrm>
            <a:off x="89384" y="156878"/>
            <a:ext cx="11649000" cy="512100"/>
          </a:xfrm>
          <a:prstGeom prst="rect">
            <a:avLst/>
          </a:prstGeom>
          <a:noFill/>
          <a:ln>
            <a:noFill/>
          </a:ln>
        </p:spPr>
        <p:txBody>
          <a:bodyPr spcFirstLastPara="1" wrap="square" lIns="91425" tIns="45700" rIns="91425" bIns="45700" anchor="ctr" anchorCtr="0">
            <a:noAutofit/>
          </a:bodyPr>
          <a:lstStyle/>
          <a:p>
            <a:pPr marL="457200" marR="0" lvl="0" indent="-434340" algn="l" rtl="0">
              <a:lnSpc>
                <a:spcPct val="100000"/>
              </a:lnSpc>
              <a:spcBef>
                <a:spcPts val="0"/>
              </a:spcBef>
              <a:spcAft>
                <a:spcPts val="0"/>
              </a:spcAft>
              <a:buClr>
                <a:srgbClr val="0F1A5C"/>
              </a:buClr>
              <a:buSzPts val="3240"/>
              <a:buFont typeface="Quicksand"/>
              <a:buChar char="❏"/>
            </a:pPr>
            <a:r>
              <a:rPr lang="en-IN" sz="3240" b="1" i="0" u="none" strike="noStrike" cap="none">
                <a:solidFill>
                  <a:srgbClr val="0F1A5C"/>
                </a:solidFill>
                <a:latin typeface="Quicksand"/>
                <a:ea typeface="Quicksand"/>
                <a:cs typeface="Quicksand"/>
                <a:sym typeface="Quicksand"/>
              </a:rPr>
              <a:t>Ranger GTP 3.0 Troubleshooter</a:t>
            </a:r>
            <a:endParaRPr sz="3240" b="1" i="0" u="none" strike="noStrike" cap="none">
              <a:solidFill>
                <a:srgbClr val="0F1A5C"/>
              </a:solidFill>
              <a:latin typeface="Quicksand"/>
              <a:ea typeface="Quicksand"/>
              <a:cs typeface="Quicksand"/>
              <a:sym typeface="Quicksand"/>
            </a:endParaRPr>
          </a:p>
        </p:txBody>
      </p:sp>
      <p:sp>
        <p:nvSpPr>
          <p:cNvPr id="296" name="Google Shape;296;p3">
            <a:hlinkClick r:id="rId4" action="ppaction://hlinksldjump"/>
          </p:cNvPr>
          <p:cNvSpPr/>
          <p:nvPr/>
        </p:nvSpPr>
        <p:spPr>
          <a:xfrm>
            <a:off x="8392908" y="4049466"/>
            <a:ext cx="535800" cy="531900"/>
          </a:xfrm>
          <a:prstGeom prst="bevel">
            <a:avLst>
              <a:gd name="adj" fmla="val 12500"/>
            </a:avLst>
          </a:prstGeom>
          <a:solidFill>
            <a:srgbClr val="E7E6E6"/>
          </a:solidFill>
          <a:ln w="9525" cap="flat" cmpd="sng">
            <a:solidFill>
              <a:srgbClr val="44546A"/>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7" name="Google Shape;297;p3">
            <a:hlinkClick r:id="rId5"/>
          </p:cNvPr>
          <p:cNvSpPr/>
          <p:nvPr/>
        </p:nvSpPr>
        <p:spPr>
          <a:xfrm>
            <a:off x="8367995" y="2056045"/>
            <a:ext cx="535800" cy="531900"/>
          </a:xfrm>
          <a:prstGeom prst="bevel">
            <a:avLst>
              <a:gd name="adj" fmla="val 12500"/>
            </a:avLst>
          </a:prstGeom>
          <a:solidFill>
            <a:srgbClr val="E7E6E6"/>
          </a:solidFill>
          <a:ln w="9525" cap="flat" cmpd="sng">
            <a:solidFill>
              <a:srgbClr val="44546A"/>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8" name="Google Shape;298;p3">
            <a:hlinkClick r:id="rId6" action="ppaction://hlinksldjump"/>
          </p:cNvPr>
          <p:cNvSpPr/>
          <p:nvPr/>
        </p:nvSpPr>
        <p:spPr>
          <a:xfrm>
            <a:off x="5823013" y="6019575"/>
            <a:ext cx="1111800" cy="512100"/>
          </a:xfrm>
          <a:prstGeom prst="bevel">
            <a:avLst>
              <a:gd name="adj" fmla="val 12500"/>
            </a:avLst>
          </a:prstGeom>
          <a:solidFill>
            <a:srgbClr val="E7E6E6"/>
          </a:solidFill>
          <a:ln w="9525" cap="flat" cmpd="sng">
            <a:solidFill>
              <a:srgbClr val="44546A"/>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IN" sz="1400" b="0" i="0" u="none" strike="noStrike" cap="none">
                <a:solidFill>
                  <a:srgbClr val="000000"/>
                </a:solidFill>
                <a:latin typeface="Quicksand Light"/>
                <a:ea typeface="Quicksand Light"/>
                <a:cs typeface="Quicksand Light"/>
                <a:sym typeface="Quicksand Light"/>
              </a:rPr>
              <a:t>Previous</a:t>
            </a:r>
            <a:endParaRPr sz="1400" b="0" i="0" u="none" strike="noStrike" cap="none">
              <a:solidFill>
                <a:srgbClr val="000000"/>
              </a:solidFill>
              <a:latin typeface="Quicksand Light"/>
              <a:ea typeface="Quicksand Light"/>
              <a:cs typeface="Quicksand Light"/>
              <a:sym typeface="Quicksand Light"/>
            </a:endParaRPr>
          </a:p>
        </p:txBody>
      </p:sp>
      <p:cxnSp>
        <p:nvCxnSpPr>
          <p:cNvPr id="299" name="Google Shape;299;p3"/>
          <p:cNvCxnSpPr/>
          <p:nvPr/>
        </p:nvCxnSpPr>
        <p:spPr>
          <a:xfrm>
            <a:off x="3147306" y="3305175"/>
            <a:ext cx="1054824" cy="0"/>
          </a:xfrm>
          <a:prstGeom prst="straightConnector1">
            <a:avLst/>
          </a:prstGeom>
          <a:noFill/>
          <a:ln w="9525" cap="flat" cmpd="sng">
            <a:solidFill>
              <a:srgbClr val="5597D3"/>
            </a:solidFill>
            <a:prstDash val="solid"/>
            <a:round/>
            <a:headEnd type="none" w="sm" len="sm"/>
            <a:tailEnd type="none" w="sm" len="sm"/>
          </a:ln>
        </p:spPr>
      </p:cxnSp>
      <p:sp>
        <p:nvSpPr>
          <p:cNvPr id="300" name="Google Shape;300;p3"/>
          <p:cNvSpPr txBox="1"/>
          <p:nvPr/>
        </p:nvSpPr>
        <p:spPr>
          <a:xfrm>
            <a:off x="698644" y="3076797"/>
            <a:ext cx="2539906"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IN" sz="1800" b="1" i="0" u="none" strike="noStrike" cap="none">
                <a:solidFill>
                  <a:srgbClr val="000000"/>
                </a:solidFill>
                <a:latin typeface="Arial"/>
                <a:ea typeface="Arial"/>
                <a:cs typeface="Arial"/>
                <a:sym typeface="Arial"/>
              </a:rPr>
              <a:t>Power Related Issue</a:t>
            </a:r>
            <a:endParaRPr/>
          </a:p>
        </p:txBody>
      </p:sp>
      <p:cxnSp>
        <p:nvCxnSpPr>
          <p:cNvPr id="301" name="Google Shape;301;p3"/>
          <p:cNvCxnSpPr/>
          <p:nvPr/>
        </p:nvCxnSpPr>
        <p:spPr>
          <a:xfrm rot="10800000" flipH="1">
            <a:off x="4202130" y="2402614"/>
            <a:ext cx="1893859" cy="902561"/>
          </a:xfrm>
          <a:prstGeom prst="straightConnector1">
            <a:avLst/>
          </a:prstGeom>
          <a:noFill/>
          <a:ln w="9525" cap="flat" cmpd="sng">
            <a:solidFill>
              <a:srgbClr val="5597D3"/>
            </a:solidFill>
            <a:prstDash val="solid"/>
            <a:round/>
            <a:headEnd type="none" w="sm" len="sm"/>
            <a:tailEnd type="none" w="sm" len="sm"/>
          </a:ln>
        </p:spPr>
      </p:cxnSp>
      <p:cxnSp>
        <p:nvCxnSpPr>
          <p:cNvPr id="302" name="Google Shape;302;p3"/>
          <p:cNvCxnSpPr/>
          <p:nvPr/>
        </p:nvCxnSpPr>
        <p:spPr>
          <a:xfrm>
            <a:off x="4202130" y="3305174"/>
            <a:ext cx="1711754" cy="902562"/>
          </a:xfrm>
          <a:prstGeom prst="straightConnector1">
            <a:avLst/>
          </a:prstGeom>
          <a:noFill/>
          <a:ln w="9525" cap="flat" cmpd="sng">
            <a:solidFill>
              <a:srgbClr val="5597D3"/>
            </a:solidFill>
            <a:prstDash val="solid"/>
            <a:round/>
            <a:headEnd type="none" w="sm" len="sm"/>
            <a:tailEnd type="none" w="sm" len="sm"/>
          </a:ln>
        </p:spPr>
      </p:cxnSp>
      <p:sp>
        <p:nvSpPr>
          <p:cNvPr id="303" name="Google Shape;303;p3"/>
          <p:cNvSpPr txBox="1"/>
          <p:nvPr/>
        </p:nvSpPr>
        <p:spPr>
          <a:xfrm>
            <a:off x="6095989" y="2151943"/>
            <a:ext cx="2539906"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IN" sz="1800" b="1" i="0" u="none" strike="noStrike" cap="none">
                <a:solidFill>
                  <a:schemeClr val="accent1"/>
                </a:solidFill>
                <a:latin typeface="Arial"/>
                <a:ea typeface="Arial"/>
                <a:cs typeface="Arial"/>
                <a:sym typeface="Arial"/>
              </a:rPr>
              <a:t>Ranger Login Issue</a:t>
            </a:r>
            <a:endParaRPr/>
          </a:p>
        </p:txBody>
      </p:sp>
      <p:sp>
        <p:nvSpPr>
          <p:cNvPr id="304" name="Google Shape;304;p3"/>
          <p:cNvSpPr txBox="1"/>
          <p:nvPr/>
        </p:nvSpPr>
        <p:spPr>
          <a:xfrm>
            <a:off x="5913884" y="3986910"/>
            <a:ext cx="2539906" cy="6463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IN" sz="1800" b="1" i="0" u="none" strike="noStrike" cap="none">
                <a:solidFill>
                  <a:schemeClr val="accent1"/>
                </a:solidFill>
                <a:latin typeface="Arial"/>
                <a:ea typeface="Arial"/>
                <a:cs typeface="Arial"/>
                <a:sym typeface="Arial"/>
              </a:rPr>
              <a:t>Ranger Not Powering Up or Dead Issue</a:t>
            </a:r>
            <a:endParaRPr/>
          </a:p>
        </p:txBody>
      </p:sp>
      <p:sp>
        <p:nvSpPr>
          <p:cNvPr id="305" name="Google Shape;305;p3">
            <a:hlinkClick r:id="rId7" action="ppaction://hlinksldjump"/>
          </p:cNvPr>
          <p:cNvSpPr txBox="1"/>
          <p:nvPr/>
        </p:nvSpPr>
        <p:spPr>
          <a:xfrm>
            <a:off x="8332335" y="2200688"/>
            <a:ext cx="811800" cy="2616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IN" sz="1100" b="1" i="0" u="none" strike="noStrike" cap="none">
                <a:solidFill>
                  <a:srgbClr val="000000"/>
                </a:solidFill>
                <a:latin typeface="Arial"/>
                <a:ea typeface="Arial"/>
                <a:cs typeface="Arial"/>
                <a:sym typeface="Arial"/>
              </a:rPr>
              <a:t>Butt</a:t>
            </a:r>
            <a:r>
              <a:rPr lang="en-IN" sz="1100" b="1" u="none">
                <a:solidFill>
                  <a:srgbClr val="000000"/>
                </a:solidFill>
              </a:rPr>
              <a:t>o</a:t>
            </a:r>
            <a:r>
              <a:rPr lang="en-IN" sz="1100" b="1" i="0" u="none" strike="noStrike" cap="none">
                <a:solidFill>
                  <a:srgbClr val="000000"/>
                </a:solidFill>
                <a:latin typeface="Arial"/>
                <a:ea typeface="Arial"/>
                <a:cs typeface="Arial"/>
                <a:sym typeface="Arial"/>
              </a:rPr>
              <a:t>n</a:t>
            </a:r>
            <a:endParaRPr/>
          </a:p>
        </p:txBody>
      </p:sp>
      <p:sp>
        <p:nvSpPr>
          <p:cNvPr id="306" name="Google Shape;306;p3"/>
          <p:cNvSpPr txBox="1"/>
          <p:nvPr/>
        </p:nvSpPr>
        <p:spPr>
          <a:xfrm>
            <a:off x="8347739" y="4184611"/>
            <a:ext cx="811659" cy="2616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IN" sz="1100" b="1" i="0" u="none" strike="noStrike" cap="none">
                <a:solidFill>
                  <a:srgbClr val="000000"/>
                </a:solidFill>
                <a:latin typeface="Arial"/>
                <a:ea typeface="Arial"/>
                <a:cs typeface="Arial"/>
                <a:sym typeface="Arial"/>
              </a:rPr>
              <a:t>Button</a:t>
            </a:r>
            <a:endParaRPr/>
          </a:p>
        </p:txBody>
      </p:sp>
      <p:sp>
        <p:nvSpPr>
          <p:cNvPr id="307" name="Google Shape;307;p3"/>
          <p:cNvSpPr txBox="1"/>
          <p:nvPr/>
        </p:nvSpPr>
        <p:spPr>
          <a:xfrm>
            <a:off x="369869" y="1119883"/>
            <a:ext cx="8178230" cy="369332"/>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000000"/>
              </a:buClr>
              <a:buSzPts val="1800"/>
              <a:buFont typeface="Noto Sans Symbols"/>
              <a:buChar char="⮚"/>
            </a:pPr>
            <a:r>
              <a:rPr lang="en-IN" sz="1800" b="0" i="0" u="none" strike="noStrike" cap="none">
                <a:solidFill>
                  <a:srgbClr val="000000"/>
                </a:solidFill>
                <a:latin typeface="Arial"/>
                <a:ea typeface="Arial"/>
                <a:cs typeface="Arial"/>
                <a:sym typeface="Arial"/>
              </a:rPr>
              <a:t>Press the respective </a:t>
            </a:r>
            <a:r>
              <a:rPr lang="en-IN" sz="1800" b="1" i="0" u="none" strike="noStrike" cap="none">
                <a:solidFill>
                  <a:srgbClr val="000000"/>
                </a:solidFill>
                <a:latin typeface="Arial"/>
                <a:ea typeface="Arial"/>
                <a:cs typeface="Arial"/>
                <a:sym typeface="Arial"/>
              </a:rPr>
              <a:t>Button </a:t>
            </a:r>
            <a:r>
              <a:rPr lang="en-IN" sz="1800" b="0" i="0" u="none" strike="noStrike" cap="none">
                <a:solidFill>
                  <a:srgbClr val="000000"/>
                </a:solidFill>
                <a:latin typeface="Arial"/>
                <a:ea typeface="Arial"/>
                <a:cs typeface="Arial"/>
                <a:sym typeface="Arial"/>
              </a:rPr>
              <a:t>for troubleshooting the issue.</a:t>
            </a:r>
            <a:endParaRPr sz="1800" b="1" i="0" u="none" strike="noStrike" cap="none">
              <a:solidFill>
                <a:srgbClr val="000000"/>
              </a:solidFill>
              <a:latin typeface="Arial"/>
              <a:ea typeface="Arial"/>
              <a:cs typeface="Arial"/>
              <a:sym typeface="Arial"/>
            </a:endParaRPr>
          </a:p>
        </p:txBody>
      </p:sp>
      <p:sp>
        <p:nvSpPr>
          <p:cNvPr id="308" name="Google Shape;308;p3"/>
          <p:cNvSpPr txBox="1"/>
          <p:nvPr/>
        </p:nvSpPr>
        <p:spPr>
          <a:xfrm>
            <a:off x="9000162" y="1890445"/>
            <a:ext cx="2825393" cy="116955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IN" sz="1400" b="0" i="0" u="none" strike="noStrike" cap="none">
                <a:solidFill>
                  <a:srgbClr val="000000"/>
                </a:solidFill>
                <a:latin typeface="Arial"/>
                <a:ea typeface="Arial"/>
                <a:cs typeface="Arial"/>
                <a:sym typeface="Arial"/>
              </a:rPr>
              <a:t>Note: Press the Ranger Login Issue Button when we are unable to login into the Ranger through IP or Ranger is frequently disconnected.</a:t>
            </a:r>
            <a:endParaRPr/>
          </a:p>
        </p:txBody>
      </p:sp>
      <p:sp>
        <p:nvSpPr>
          <p:cNvPr id="309" name="Google Shape;309;p3"/>
          <p:cNvSpPr txBox="1"/>
          <p:nvPr/>
        </p:nvSpPr>
        <p:spPr>
          <a:xfrm>
            <a:off x="9000161" y="3861445"/>
            <a:ext cx="2825393" cy="160043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IN" sz="1400" b="0" i="0" u="none" strike="noStrike" cap="none">
                <a:solidFill>
                  <a:srgbClr val="000000"/>
                </a:solidFill>
                <a:latin typeface="Arial"/>
                <a:ea typeface="Arial"/>
                <a:cs typeface="Arial"/>
                <a:sym typeface="Arial"/>
              </a:rPr>
              <a:t>Note: Press the Ranger Not Powering Up or Dead Issue Button when Ranger is not powering up after pressing the ON/OFF switch of Ranger or Ranger is showing Dead in D3 map.</a:t>
            </a:r>
            <a:endParaRPr/>
          </a:p>
        </p:txBody>
      </p:sp>
      <p:sp>
        <p:nvSpPr>
          <p:cNvPr id="310" name="Google Shape;310;p3"/>
          <p:cNvSpPr txBox="1"/>
          <p:nvPr/>
        </p:nvSpPr>
        <p:spPr>
          <a:xfrm>
            <a:off x="271489" y="5321518"/>
            <a:ext cx="2825393" cy="95410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IN" sz="1400" b="1" i="0" u="none" strike="noStrike" cap="none">
                <a:solidFill>
                  <a:srgbClr val="000000"/>
                </a:solidFill>
                <a:latin typeface="Arial"/>
                <a:ea typeface="Arial"/>
                <a:cs typeface="Arial"/>
                <a:sym typeface="Arial"/>
              </a:rPr>
              <a:t>Note: If we do not have Ranger Login and Ranger not Powering up related issue, we should not use this document.</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sp>
        <p:nvSpPr>
          <p:cNvPr id="57" name="Google Shape;57;p2"/>
          <p:cNvSpPr txBox="1"/>
          <p:nvPr/>
        </p:nvSpPr>
        <p:spPr>
          <a:xfrm>
            <a:off x="364337" y="751408"/>
            <a:ext cx="1704975" cy="331470"/>
          </a:xfrm>
          <a:prstGeom prst="rect">
            <a:avLst/>
          </a:prstGeom>
          <a:noFill/>
          <a:ln>
            <a:noFill/>
          </a:ln>
        </p:spPr>
        <p:txBody>
          <a:bodyPr spcFirstLastPara="1" wrap="square" lIns="0" tIns="13325" rIns="0" bIns="0" anchor="t" anchorCtr="0">
            <a:spAutoFit/>
          </a:bodyPr>
          <a:lstStyle/>
          <a:p>
            <a:pPr marL="12700" marR="0" lvl="0" indent="0" algn="l" rtl="0">
              <a:lnSpc>
                <a:spcPct val="100000"/>
              </a:lnSpc>
              <a:spcBef>
                <a:spcPts val="0"/>
              </a:spcBef>
              <a:spcAft>
                <a:spcPts val="0"/>
              </a:spcAft>
              <a:buNone/>
            </a:pPr>
            <a:r>
              <a:rPr lang="en-US" sz="2000" b="1">
                <a:solidFill>
                  <a:schemeClr val="dk1"/>
                </a:solidFill>
                <a:latin typeface="Calibri"/>
                <a:ea typeface="Calibri"/>
                <a:cs typeface="Calibri"/>
                <a:sym typeface="Calibri"/>
              </a:rPr>
              <a:t>Tools Required :</a:t>
            </a:r>
            <a:endParaRPr sz="2000">
              <a:solidFill>
                <a:schemeClr val="dk1"/>
              </a:solidFill>
              <a:latin typeface="Calibri"/>
              <a:ea typeface="Calibri"/>
              <a:cs typeface="Calibri"/>
              <a:sym typeface="Calibri"/>
            </a:endParaRPr>
          </a:p>
        </p:txBody>
      </p:sp>
      <p:graphicFrame>
        <p:nvGraphicFramePr>
          <p:cNvPr id="58" name="Google Shape;58;p2"/>
          <p:cNvGraphicFramePr/>
          <p:nvPr/>
        </p:nvGraphicFramePr>
        <p:xfrm>
          <a:off x="607669" y="1279144"/>
          <a:ext cx="11155700" cy="3698130"/>
        </p:xfrm>
        <a:graphic>
          <a:graphicData uri="http://schemas.openxmlformats.org/drawingml/2006/table">
            <a:tbl>
              <a:tblPr firstRow="1" bandRow="1">
                <a:noFill/>
              </a:tblPr>
              <a:tblGrid>
                <a:gridCol w="558800">
                  <a:extLst>
                    <a:ext uri="{9D8B030D-6E8A-4147-A177-3AD203B41FA5}">
                      <a16:colId xmlns:a16="http://schemas.microsoft.com/office/drawing/2014/main" val="20000"/>
                    </a:ext>
                  </a:extLst>
                </a:gridCol>
                <a:gridCol w="3163575">
                  <a:extLst>
                    <a:ext uri="{9D8B030D-6E8A-4147-A177-3AD203B41FA5}">
                      <a16:colId xmlns:a16="http://schemas.microsoft.com/office/drawing/2014/main" val="20001"/>
                    </a:ext>
                  </a:extLst>
                </a:gridCol>
                <a:gridCol w="2477775">
                  <a:extLst>
                    <a:ext uri="{9D8B030D-6E8A-4147-A177-3AD203B41FA5}">
                      <a16:colId xmlns:a16="http://schemas.microsoft.com/office/drawing/2014/main" val="20002"/>
                    </a:ext>
                  </a:extLst>
                </a:gridCol>
                <a:gridCol w="2477775">
                  <a:extLst>
                    <a:ext uri="{9D8B030D-6E8A-4147-A177-3AD203B41FA5}">
                      <a16:colId xmlns:a16="http://schemas.microsoft.com/office/drawing/2014/main" val="20003"/>
                    </a:ext>
                  </a:extLst>
                </a:gridCol>
                <a:gridCol w="2477775">
                  <a:extLst>
                    <a:ext uri="{9D8B030D-6E8A-4147-A177-3AD203B41FA5}">
                      <a16:colId xmlns:a16="http://schemas.microsoft.com/office/drawing/2014/main" val="20004"/>
                    </a:ext>
                  </a:extLst>
                </a:gridCol>
              </a:tblGrid>
              <a:tr h="424050">
                <a:tc>
                  <a:txBody>
                    <a:bodyPr/>
                    <a:lstStyle/>
                    <a:p>
                      <a:pPr marL="0" marR="0" lvl="0" indent="0" algn="ctr" rtl="0">
                        <a:lnSpc>
                          <a:spcPct val="100000"/>
                        </a:lnSpc>
                        <a:spcBef>
                          <a:spcPts val="0"/>
                        </a:spcBef>
                        <a:spcAft>
                          <a:spcPts val="0"/>
                        </a:spcAft>
                        <a:buNone/>
                      </a:pPr>
                      <a:r>
                        <a:rPr lang="en-US" sz="1600" b="1" u="none" strike="noStrike" cap="none">
                          <a:latin typeface="Calibri"/>
                          <a:ea typeface="Calibri"/>
                          <a:cs typeface="Calibri"/>
                          <a:sym typeface="Calibri"/>
                        </a:rPr>
                        <a:t>SN</a:t>
                      </a:r>
                      <a:endParaRPr sz="1600" u="none" strike="noStrike" cap="none">
                        <a:latin typeface="Calibri"/>
                        <a:ea typeface="Calibri"/>
                        <a:cs typeface="Calibri"/>
                        <a:sym typeface="Calibri"/>
                      </a:endParaRPr>
                    </a:p>
                  </a:txBody>
                  <a:tcPr marL="0" marR="0" marT="77475" marB="0">
                    <a:lnL w="12700" cap="flat" cmpd="sng">
                      <a:solidFill>
                        <a:srgbClr val="A6A6A6"/>
                      </a:solidFill>
                      <a:prstDash val="solid"/>
                      <a:round/>
                      <a:headEnd type="none" w="sm" len="sm"/>
                      <a:tailEnd type="none" w="sm" len="sm"/>
                    </a:lnL>
                    <a:lnR w="12700" cap="flat" cmpd="sng">
                      <a:solidFill>
                        <a:srgbClr val="A6A6A6"/>
                      </a:solidFill>
                      <a:prstDash val="solid"/>
                      <a:round/>
                      <a:headEnd type="none" w="sm" len="sm"/>
                      <a:tailEnd type="none" w="sm" len="sm"/>
                    </a:lnR>
                    <a:lnT w="12700" cap="flat" cmpd="sng">
                      <a:solidFill>
                        <a:srgbClr val="A6A6A6"/>
                      </a:solidFill>
                      <a:prstDash val="solid"/>
                      <a:round/>
                      <a:headEnd type="none" w="sm" len="sm"/>
                      <a:tailEnd type="none" w="sm" len="sm"/>
                    </a:lnT>
                    <a:lnB w="12700" cap="flat" cmpd="sng">
                      <a:solidFill>
                        <a:srgbClr val="A6A6A6"/>
                      </a:solidFill>
                      <a:prstDash val="solid"/>
                      <a:round/>
                      <a:headEnd type="none" w="sm" len="sm"/>
                      <a:tailEnd type="none" w="sm" len="sm"/>
                    </a:lnB>
                    <a:solidFill>
                      <a:srgbClr val="BEBEBE"/>
                    </a:solidFill>
                  </a:tcPr>
                </a:tc>
                <a:tc>
                  <a:txBody>
                    <a:bodyPr/>
                    <a:lstStyle/>
                    <a:p>
                      <a:pPr marL="0" marR="0" lvl="0" indent="0" algn="ctr" rtl="0">
                        <a:lnSpc>
                          <a:spcPct val="100000"/>
                        </a:lnSpc>
                        <a:spcBef>
                          <a:spcPts val="0"/>
                        </a:spcBef>
                        <a:spcAft>
                          <a:spcPts val="0"/>
                        </a:spcAft>
                        <a:buNone/>
                      </a:pPr>
                      <a:r>
                        <a:rPr lang="en-US" sz="1600" b="1" u="none" strike="noStrike" cap="none">
                          <a:latin typeface="Calibri"/>
                          <a:ea typeface="Calibri"/>
                          <a:cs typeface="Calibri"/>
                          <a:sym typeface="Calibri"/>
                        </a:rPr>
                        <a:t>Item Details</a:t>
                      </a:r>
                      <a:endParaRPr sz="1600" u="none" strike="noStrike" cap="none">
                        <a:latin typeface="Calibri"/>
                        <a:ea typeface="Calibri"/>
                        <a:cs typeface="Calibri"/>
                        <a:sym typeface="Calibri"/>
                      </a:endParaRPr>
                    </a:p>
                  </a:txBody>
                  <a:tcPr marL="0" marR="0" marT="77475" marB="0">
                    <a:lnL w="12700" cap="flat" cmpd="sng">
                      <a:solidFill>
                        <a:srgbClr val="A6A6A6"/>
                      </a:solidFill>
                      <a:prstDash val="solid"/>
                      <a:round/>
                      <a:headEnd type="none" w="sm" len="sm"/>
                      <a:tailEnd type="none" w="sm" len="sm"/>
                    </a:lnL>
                    <a:lnR w="12700" cap="flat" cmpd="sng">
                      <a:solidFill>
                        <a:srgbClr val="A6A6A6"/>
                      </a:solidFill>
                      <a:prstDash val="solid"/>
                      <a:round/>
                      <a:headEnd type="none" w="sm" len="sm"/>
                      <a:tailEnd type="none" w="sm" len="sm"/>
                    </a:lnR>
                    <a:lnT w="12700" cap="flat" cmpd="sng">
                      <a:solidFill>
                        <a:srgbClr val="A6A6A6"/>
                      </a:solidFill>
                      <a:prstDash val="solid"/>
                      <a:round/>
                      <a:headEnd type="none" w="sm" len="sm"/>
                      <a:tailEnd type="none" w="sm" len="sm"/>
                    </a:lnT>
                    <a:lnB w="12700" cap="flat" cmpd="sng">
                      <a:solidFill>
                        <a:srgbClr val="A6A6A6"/>
                      </a:solidFill>
                      <a:prstDash val="solid"/>
                      <a:round/>
                      <a:headEnd type="none" w="sm" len="sm"/>
                      <a:tailEnd type="none" w="sm" len="sm"/>
                    </a:lnB>
                    <a:solidFill>
                      <a:srgbClr val="BEBEBE"/>
                    </a:solidFill>
                  </a:tcPr>
                </a:tc>
                <a:tc>
                  <a:txBody>
                    <a:bodyPr/>
                    <a:lstStyle/>
                    <a:p>
                      <a:pPr marL="0" marR="0" lvl="0" indent="0" algn="ctr" rtl="0">
                        <a:lnSpc>
                          <a:spcPct val="100000"/>
                        </a:lnSpc>
                        <a:spcBef>
                          <a:spcPts val="0"/>
                        </a:spcBef>
                        <a:spcAft>
                          <a:spcPts val="0"/>
                        </a:spcAft>
                        <a:buNone/>
                      </a:pPr>
                      <a:r>
                        <a:rPr lang="en-US" sz="1600" b="1" u="none" strike="noStrike" cap="none">
                          <a:latin typeface="Calibri"/>
                          <a:ea typeface="Calibri"/>
                          <a:cs typeface="Calibri"/>
                          <a:sym typeface="Calibri"/>
                        </a:rPr>
                        <a:t>Qty</a:t>
                      </a:r>
                      <a:endParaRPr sz="1600" u="none" strike="noStrike" cap="none">
                        <a:latin typeface="Calibri"/>
                        <a:ea typeface="Calibri"/>
                        <a:cs typeface="Calibri"/>
                        <a:sym typeface="Calibri"/>
                      </a:endParaRPr>
                    </a:p>
                  </a:txBody>
                  <a:tcPr marL="0" marR="0" marT="77475" marB="0">
                    <a:lnL w="12700" cap="flat" cmpd="sng">
                      <a:solidFill>
                        <a:srgbClr val="A6A6A6"/>
                      </a:solidFill>
                      <a:prstDash val="solid"/>
                      <a:round/>
                      <a:headEnd type="none" w="sm" len="sm"/>
                      <a:tailEnd type="none" w="sm" len="sm"/>
                    </a:lnL>
                    <a:lnR w="12700" cap="flat" cmpd="sng">
                      <a:solidFill>
                        <a:srgbClr val="A6A6A6"/>
                      </a:solidFill>
                      <a:prstDash val="solid"/>
                      <a:round/>
                      <a:headEnd type="none" w="sm" len="sm"/>
                      <a:tailEnd type="none" w="sm" len="sm"/>
                    </a:lnR>
                    <a:lnT w="12700" cap="flat" cmpd="sng">
                      <a:solidFill>
                        <a:srgbClr val="A6A6A6"/>
                      </a:solidFill>
                      <a:prstDash val="solid"/>
                      <a:round/>
                      <a:headEnd type="none" w="sm" len="sm"/>
                      <a:tailEnd type="none" w="sm" len="sm"/>
                    </a:lnT>
                    <a:lnB w="12700" cap="flat" cmpd="sng">
                      <a:solidFill>
                        <a:srgbClr val="A6A6A6"/>
                      </a:solidFill>
                      <a:prstDash val="solid"/>
                      <a:round/>
                      <a:headEnd type="none" w="sm" len="sm"/>
                      <a:tailEnd type="none" w="sm" len="sm"/>
                    </a:lnB>
                    <a:solidFill>
                      <a:srgbClr val="BEBEBE"/>
                    </a:solidFill>
                  </a:tcPr>
                </a:tc>
                <a:tc>
                  <a:txBody>
                    <a:bodyPr/>
                    <a:lstStyle/>
                    <a:p>
                      <a:pPr marL="0" marR="0" lvl="0" indent="0" algn="ctr" rtl="0">
                        <a:lnSpc>
                          <a:spcPct val="100000"/>
                        </a:lnSpc>
                        <a:spcBef>
                          <a:spcPts val="0"/>
                        </a:spcBef>
                        <a:spcAft>
                          <a:spcPts val="0"/>
                        </a:spcAft>
                        <a:buNone/>
                      </a:pPr>
                      <a:r>
                        <a:rPr lang="en-US" sz="1600" b="1" u="none" strike="noStrike" cap="none">
                          <a:latin typeface="Calibri"/>
                          <a:ea typeface="Calibri"/>
                          <a:cs typeface="Calibri"/>
                          <a:sym typeface="Calibri"/>
                        </a:rPr>
                        <a:t>Photo</a:t>
                      </a:r>
                      <a:endParaRPr sz="1600" u="none" strike="noStrike" cap="none">
                        <a:latin typeface="Calibri"/>
                        <a:ea typeface="Calibri"/>
                        <a:cs typeface="Calibri"/>
                        <a:sym typeface="Calibri"/>
                      </a:endParaRPr>
                    </a:p>
                  </a:txBody>
                  <a:tcPr marL="0" marR="0" marT="77475" marB="0">
                    <a:lnL w="12700" cap="flat" cmpd="sng">
                      <a:solidFill>
                        <a:srgbClr val="A6A6A6"/>
                      </a:solidFill>
                      <a:prstDash val="solid"/>
                      <a:round/>
                      <a:headEnd type="none" w="sm" len="sm"/>
                      <a:tailEnd type="none" w="sm" len="sm"/>
                    </a:lnL>
                    <a:lnR w="12700" cap="flat" cmpd="sng">
                      <a:solidFill>
                        <a:srgbClr val="A6A6A6"/>
                      </a:solidFill>
                      <a:prstDash val="solid"/>
                      <a:round/>
                      <a:headEnd type="none" w="sm" len="sm"/>
                      <a:tailEnd type="none" w="sm" len="sm"/>
                    </a:lnR>
                    <a:lnT w="12700" cap="flat" cmpd="sng">
                      <a:solidFill>
                        <a:srgbClr val="A6A6A6"/>
                      </a:solidFill>
                      <a:prstDash val="solid"/>
                      <a:round/>
                      <a:headEnd type="none" w="sm" len="sm"/>
                      <a:tailEnd type="none" w="sm" len="sm"/>
                    </a:lnT>
                    <a:lnB w="12700" cap="flat" cmpd="sng">
                      <a:solidFill>
                        <a:srgbClr val="A6A6A6"/>
                      </a:solidFill>
                      <a:prstDash val="solid"/>
                      <a:round/>
                      <a:headEnd type="none" w="sm" len="sm"/>
                      <a:tailEnd type="none" w="sm" len="sm"/>
                    </a:lnB>
                    <a:solidFill>
                      <a:srgbClr val="BEBEBE"/>
                    </a:solidFill>
                  </a:tcPr>
                </a:tc>
                <a:tc>
                  <a:txBody>
                    <a:bodyPr/>
                    <a:lstStyle/>
                    <a:p>
                      <a:pPr marL="217804" marR="0" lvl="0" indent="0" algn="l" rtl="0">
                        <a:lnSpc>
                          <a:spcPct val="100000"/>
                        </a:lnSpc>
                        <a:spcBef>
                          <a:spcPts val="0"/>
                        </a:spcBef>
                        <a:spcAft>
                          <a:spcPts val="0"/>
                        </a:spcAft>
                        <a:buNone/>
                      </a:pPr>
                      <a:r>
                        <a:rPr lang="en-US" sz="1600" b="1" u="none" strike="noStrike" cap="none">
                          <a:latin typeface="Calibri"/>
                          <a:ea typeface="Calibri"/>
                          <a:cs typeface="Calibri"/>
                          <a:sym typeface="Calibri"/>
                        </a:rPr>
                        <a:t>Reference Purchase Link</a:t>
                      </a:r>
                      <a:endParaRPr sz="1600" u="none" strike="noStrike" cap="none">
                        <a:latin typeface="Calibri"/>
                        <a:ea typeface="Calibri"/>
                        <a:cs typeface="Calibri"/>
                        <a:sym typeface="Calibri"/>
                      </a:endParaRPr>
                    </a:p>
                  </a:txBody>
                  <a:tcPr marL="0" marR="0" marT="77475" marB="0">
                    <a:lnL w="12700" cap="flat" cmpd="sng">
                      <a:solidFill>
                        <a:srgbClr val="A6A6A6"/>
                      </a:solidFill>
                      <a:prstDash val="solid"/>
                      <a:round/>
                      <a:headEnd type="none" w="sm" len="sm"/>
                      <a:tailEnd type="none" w="sm" len="sm"/>
                    </a:lnL>
                    <a:lnR w="12700" cap="flat" cmpd="sng">
                      <a:solidFill>
                        <a:srgbClr val="A6A6A6"/>
                      </a:solidFill>
                      <a:prstDash val="solid"/>
                      <a:round/>
                      <a:headEnd type="none" w="sm" len="sm"/>
                      <a:tailEnd type="none" w="sm" len="sm"/>
                    </a:lnR>
                    <a:lnT w="12700" cap="flat" cmpd="sng">
                      <a:solidFill>
                        <a:srgbClr val="A6A6A6"/>
                      </a:solidFill>
                      <a:prstDash val="solid"/>
                      <a:round/>
                      <a:headEnd type="none" w="sm" len="sm"/>
                      <a:tailEnd type="none" w="sm" len="sm"/>
                    </a:lnT>
                    <a:lnB w="12700" cap="flat" cmpd="sng">
                      <a:solidFill>
                        <a:srgbClr val="A6A6A6"/>
                      </a:solidFill>
                      <a:prstDash val="solid"/>
                      <a:round/>
                      <a:headEnd type="none" w="sm" len="sm"/>
                      <a:tailEnd type="none" w="sm" len="sm"/>
                    </a:lnB>
                    <a:solidFill>
                      <a:srgbClr val="BEBEBE"/>
                    </a:solidFill>
                  </a:tcPr>
                </a:tc>
                <a:extLst>
                  <a:ext uri="{0D108BD9-81ED-4DB2-BD59-A6C34878D82A}">
                    <a16:rowId xmlns:a16="http://schemas.microsoft.com/office/drawing/2014/main" val="10000"/>
                  </a:ext>
                </a:extLst>
              </a:tr>
              <a:tr h="901575">
                <a:tc>
                  <a:txBody>
                    <a:bodyPr/>
                    <a:lstStyle/>
                    <a:p>
                      <a:pPr marL="0" marR="0" lvl="0" indent="0" algn="l" rtl="0">
                        <a:lnSpc>
                          <a:spcPct val="100000"/>
                        </a:lnSpc>
                        <a:spcBef>
                          <a:spcPts val="0"/>
                        </a:spcBef>
                        <a:spcAft>
                          <a:spcPts val="0"/>
                        </a:spcAft>
                        <a:buNone/>
                      </a:pPr>
                      <a:r>
                        <a:rPr lang="en-US" sz="2150" u="none" strike="noStrike" cap="none">
                          <a:latin typeface="Times New Roman"/>
                          <a:ea typeface="Times New Roman"/>
                          <a:cs typeface="Times New Roman"/>
                          <a:sym typeface="Times New Roman"/>
                        </a:rPr>
                        <a:t>    1.                   </a:t>
                      </a:r>
                      <a:endParaRPr sz="1600" u="none" strike="noStrike" cap="none">
                        <a:latin typeface="Calibri"/>
                        <a:ea typeface="Calibri"/>
                        <a:cs typeface="Calibri"/>
                        <a:sym typeface="Calibri"/>
                      </a:endParaRPr>
                    </a:p>
                  </a:txBody>
                  <a:tcPr marL="0" marR="0" marT="2550" marB="0">
                    <a:lnL w="12700" cap="flat" cmpd="sng">
                      <a:solidFill>
                        <a:srgbClr val="A6A6A6"/>
                      </a:solidFill>
                      <a:prstDash val="solid"/>
                      <a:round/>
                      <a:headEnd type="none" w="sm" len="sm"/>
                      <a:tailEnd type="none" w="sm" len="sm"/>
                    </a:lnL>
                    <a:lnR w="12700" cap="flat" cmpd="sng">
                      <a:solidFill>
                        <a:srgbClr val="A6A6A6"/>
                      </a:solidFill>
                      <a:prstDash val="solid"/>
                      <a:round/>
                      <a:headEnd type="none" w="sm" len="sm"/>
                      <a:tailEnd type="none" w="sm" len="sm"/>
                    </a:lnR>
                    <a:lnT w="12700" cap="flat" cmpd="sng">
                      <a:solidFill>
                        <a:srgbClr val="A6A6A6"/>
                      </a:solidFill>
                      <a:prstDash val="solid"/>
                      <a:round/>
                      <a:headEnd type="none" w="sm" len="sm"/>
                      <a:tailEnd type="none" w="sm" len="sm"/>
                    </a:lnT>
                    <a:lnB w="12700" cap="flat" cmpd="sng">
                      <a:solidFill>
                        <a:srgbClr val="A6A6A6"/>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endParaRPr sz="2150" u="none" strike="noStrike" cap="none">
                        <a:latin typeface="Times New Roman"/>
                        <a:ea typeface="Times New Roman"/>
                        <a:cs typeface="Times New Roman"/>
                        <a:sym typeface="Times New Roman"/>
                      </a:endParaRPr>
                    </a:p>
                    <a:p>
                      <a:pPr marL="91440" marR="0" lvl="0" indent="0" algn="l" rtl="0">
                        <a:lnSpc>
                          <a:spcPct val="100000"/>
                        </a:lnSpc>
                        <a:spcBef>
                          <a:spcPts val="0"/>
                        </a:spcBef>
                        <a:spcAft>
                          <a:spcPts val="0"/>
                        </a:spcAft>
                        <a:buNone/>
                      </a:pPr>
                      <a:r>
                        <a:rPr lang="en-US" sz="1600" u="none" strike="noStrike" cap="none">
                          <a:latin typeface="Calibri"/>
                          <a:ea typeface="Calibri"/>
                          <a:cs typeface="Calibri"/>
                          <a:sym typeface="Calibri"/>
                        </a:rPr>
                        <a:t>HDMI Cable</a:t>
                      </a:r>
                      <a:endParaRPr sz="1600" u="none" strike="noStrike" cap="none">
                        <a:latin typeface="Calibri"/>
                        <a:ea typeface="Calibri"/>
                        <a:cs typeface="Calibri"/>
                        <a:sym typeface="Calibri"/>
                      </a:endParaRPr>
                    </a:p>
                  </a:txBody>
                  <a:tcPr marL="0" marR="0" marT="2550" marB="0">
                    <a:lnL w="12700" cap="flat" cmpd="sng">
                      <a:solidFill>
                        <a:srgbClr val="A6A6A6"/>
                      </a:solidFill>
                      <a:prstDash val="solid"/>
                      <a:round/>
                      <a:headEnd type="none" w="sm" len="sm"/>
                      <a:tailEnd type="none" w="sm" len="sm"/>
                    </a:lnL>
                    <a:lnR w="12700" cap="flat" cmpd="sng">
                      <a:solidFill>
                        <a:srgbClr val="A6A6A6"/>
                      </a:solidFill>
                      <a:prstDash val="solid"/>
                      <a:round/>
                      <a:headEnd type="none" w="sm" len="sm"/>
                      <a:tailEnd type="none" w="sm" len="sm"/>
                    </a:lnR>
                    <a:lnT w="12700" cap="flat" cmpd="sng">
                      <a:solidFill>
                        <a:srgbClr val="A6A6A6"/>
                      </a:solidFill>
                      <a:prstDash val="solid"/>
                      <a:round/>
                      <a:headEnd type="none" w="sm" len="sm"/>
                      <a:tailEnd type="none" w="sm" len="sm"/>
                    </a:lnT>
                    <a:lnB w="12700" cap="flat" cmpd="sng">
                      <a:solidFill>
                        <a:srgbClr val="A6A6A6"/>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endParaRPr sz="2150" u="none" strike="noStrike" cap="none">
                        <a:latin typeface="Times New Roman"/>
                        <a:ea typeface="Times New Roman"/>
                        <a:cs typeface="Times New Roman"/>
                        <a:sym typeface="Times New Roman"/>
                      </a:endParaRPr>
                    </a:p>
                    <a:p>
                      <a:pPr marL="0" marR="0" lvl="0" indent="0" algn="ctr" rtl="0">
                        <a:lnSpc>
                          <a:spcPct val="100000"/>
                        </a:lnSpc>
                        <a:spcBef>
                          <a:spcPts val="0"/>
                        </a:spcBef>
                        <a:spcAft>
                          <a:spcPts val="0"/>
                        </a:spcAft>
                        <a:buNone/>
                      </a:pPr>
                      <a:r>
                        <a:rPr lang="en-US" sz="1600" u="none" strike="noStrike" cap="none">
                          <a:latin typeface="Calibri"/>
                          <a:ea typeface="Calibri"/>
                          <a:cs typeface="Calibri"/>
                          <a:sym typeface="Calibri"/>
                        </a:rPr>
                        <a:t>1 Nos.</a:t>
                      </a:r>
                      <a:endParaRPr sz="1600" u="none" strike="noStrike" cap="none">
                        <a:latin typeface="Calibri"/>
                        <a:ea typeface="Calibri"/>
                        <a:cs typeface="Calibri"/>
                        <a:sym typeface="Calibri"/>
                      </a:endParaRPr>
                    </a:p>
                  </a:txBody>
                  <a:tcPr marL="0" marR="0" marT="2550" marB="0">
                    <a:lnL w="12700" cap="flat" cmpd="sng">
                      <a:solidFill>
                        <a:srgbClr val="A6A6A6"/>
                      </a:solidFill>
                      <a:prstDash val="solid"/>
                      <a:round/>
                      <a:headEnd type="none" w="sm" len="sm"/>
                      <a:tailEnd type="none" w="sm" len="sm"/>
                    </a:lnL>
                    <a:lnR w="12700" cap="flat" cmpd="sng">
                      <a:solidFill>
                        <a:srgbClr val="A6A6A6"/>
                      </a:solidFill>
                      <a:prstDash val="solid"/>
                      <a:round/>
                      <a:headEnd type="none" w="sm" len="sm"/>
                      <a:tailEnd type="none" w="sm" len="sm"/>
                    </a:lnR>
                    <a:lnT w="12700" cap="flat" cmpd="sng">
                      <a:solidFill>
                        <a:srgbClr val="A6A6A6"/>
                      </a:solidFill>
                      <a:prstDash val="solid"/>
                      <a:round/>
                      <a:headEnd type="none" w="sm" len="sm"/>
                      <a:tailEnd type="none" w="sm" len="sm"/>
                    </a:lnT>
                    <a:lnB w="12700" cap="flat" cmpd="sng">
                      <a:solidFill>
                        <a:srgbClr val="A6A6A6"/>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endParaRPr sz="1200" u="none" strike="noStrike" cap="none">
                        <a:latin typeface="Times New Roman"/>
                        <a:ea typeface="Times New Roman"/>
                        <a:cs typeface="Times New Roman"/>
                        <a:sym typeface="Times New Roman"/>
                      </a:endParaRPr>
                    </a:p>
                  </a:txBody>
                  <a:tcPr marL="0" marR="0" marT="0" marB="0">
                    <a:lnL w="12700" cap="flat" cmpd="sng">
                      <a:solidFill>
                        <a:srgbClr val="A6A6A6"/>
                      </a:solidFill>
                      <a:prstDash val="solid"/>
                      <a:round/>
                      <a:headEnd type="none" w="sm" len="sm"/>
                      <a:tailEnd type="none" w="sm" len="sm"/>
                    </a:lnL>
                    <a:lnR w="12700" cap="flat" cmpd="sng">
                      <a:solidFill>
                        <a:srgbClr val="A6A6A6"/>
                      </a:solidFill>
                      <a:prstDash val="solid"/>
                      <a:round/>
                      <a:headEnd type="none" w="sm" len="sm"/>
                      <a:tailEnd type="none" w="sm" len="sm"/>
                    </a:lnR>
                    <a:lnT w="12700" cap="flat" cmpd="sng">
                      <a:solidFill>
                        <a:srgbClr val="A6A6A6"/>
                      </a:solidFill>
                      <a:prstDash val="solid"/>
                      <a:round/>
                      <a:headEnd type="none" w="sm" len="sm"/>
                      <a:tailEnd type="none" w="sm" len="sm"/>
                    </a:lnT>
                    <a:lnB w="12700" cap="flat" cmpd="sng">
                      <a:solidFill>
                        <a:srgbClr val="A6A6A6"/>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endParaRPr sz="1450" u="none" strike="noStrike" cap="none">
                        <a:latin typeface="Times New Roman"/>
                        <a:ea typeface="Times New Roman"/>
                        <a:cs typeface="Times New Roman"/>
                        <a:sym typeface="Times New Roman"/>
                      </a:endParaRPr>
                    </a:p>
                    <a:p>
                      <a:pPr marL="92075" marR="93345" lvl="0" indent="0" algn="l" rtl="0">
                        <a:lnSpc>
                          <a:spcPct val="100000"/>
                        </a:lnSpc>
                        <a:spcBef>
                          <a:spcPts val="0"/>
                        </a:spcBef>
                        <a:spcAft>
                          <a:spcPts val="0"/>
                        </a:spcAft>
                        <a:buNone/>
                      </a:pPr>
                      <a:r>
                        <a:rPr lang="en-US" sz="1000" u="sng" strike="noStrike" cap="none">
                          <a:solidFill>
                            <a:srgbClr val="0462C1"/>
                          </a:solidFill>
                          <a:latin typeface="Calibri"/>
                          <a:ea typeface="Calibri"/>
                          <a:cs typeface="Calibri"/>
                          <a:sym typeface="Calibri"/>
                        </a:rPr>
                        <a:t>https://www.amazon.in/Quantum-Ethernet-Connectors-Supports-1000Mbps/dp/B098DCLMVL/ref=sr_1_2_sspa?keywords=Lan+Cable&amp;qid=1654078325&amp;sr=8-2-spons&amp;psc=1&amp;spLa=ZW5jcnlwdGVkUXVhbGlmaWVyPUEyVk1ZRDk2OTQ2VzAmZW5jcnlwdGVkSWQ9QTA4OTY3MzIxMDdXUVdRTERHV0pHJmVuY3J5cHRlZEFkSWQ9QTEwMTY2MDcyQjVGNkNINjNSTVYyJndpZGdldE5hbWU9c3BfYXRmJmFjdGlvbj1jbGlja1JlZGlyZWN0JmRvTm90TG9nQ2xpY2s9dHJ1ZQ==</a:t>
                      </a:r>
                      <a:endParaRPr sz="1000" u="none" strike="noStrike" cap="none">
                        <a:latin typeface="Calibri"/>
                        <a:ea typeface="Calibri"/>
                        <a:cs typeface="Calibri"/>
                        <a:sym typeface="Calibri"/>
                      </a:endParaRPr>
                    </a:p>
                  </a:txBody>
                  <a:tcPr marL="0" marR="0" marT="2550" marB="0">
                    <a:lnL w="12700" cap="flat" cmpd="sng">
                      <a:solidFill>
                        <a:srgbClr val="A6A6A6"/>
                      </a:solidFill>
                      <a:prstDash val="solid"/>
                      <a:round/>
                      <a:headEnd type="none" w="sm" len="sm"/>
                      <a:tailEnd type="none" w="sm" len="sm"/>
                    </a:lnL>
                    <a:lnR w="12700" cap="flat" cmpd="sng">
                      <a:solidFill>
                        <a:srgbClr val="A6A6A6"/>
                      </a:solidFill>
                      <a:prstDash val="solid"/>
                      <a:round/>
                      <a:headEnd type="none" w="sm" len="sm"/>
                      <a:tailEnd type="none" w="sm" len="sm"/>
                    </a:lnR>
                    <a:lnT w="12700" cap="flat" cmpd="sng">
                      <a:solidFill>
                        <a:srgbClr val="A6A6A6"/>
                      </a:solidFill>
                      <a:prstDash val="solid"/>
                      <a:round/>
                      <a:headEnd type="none" w="sm" len="sm"/>
                      <a:tailEnd type="none" w="sm" len="sm"/>
                    </a:lnT>
                    <a:lnB w="12700" cap="flat" cmpd="sng">
                      <a:solidFill>
                        <a:srgbClr val="A6A6A6"/>
                      </a:solidFill>
                      <a:prstDash val="solid"/>
                      <a:round/>
                      <a:headEnd type="none" w="sm" len="sm"/>
                      <a:tailEnd type="none" w="sm" len="sm"/>
                    </a:lnB>
                  </a:tcPr>
                </a:tc>
                <a:extLst>
                  <a:ext uri="{0D108BD9-81ED-4DB2-BD59-A6C34878D82A}">
                    <a16:rowId xmlns:a16="http://schemas.microsoft.com/office/drawing/2014/main" val="10001"/>
                  </a:ext>
                </a:extLst>
              </a:tr>
              <a:tr h="901575">
                <a:tc>
                  <a:txBody>
                    <a:bodyPr/>
                    <a:lstStyle/>
                    <a:p>
                      <a:pPr marL="0" marR="0" lvl="0" indent="0" algn="l" rtl="0">
                        <a:lnSpc>
                          <a:spcPct val="100000"/>
                        </a:lnSpc>
                        <a:spcBef>
                          <a:spcPts val="0"/>
                        </a:spcBef>
                        <a:spcAft>
                          <a:spcPts val="0"/>
                        </a:spcAft>
                        <a:buNone/>
                      </a:pPr>
                      <a:r>
                        <a:rPr lang="en-US" sz="2150">
                          <a:latin typeface="Times New Roman"/>
                          <a:ea typeface="Times New Roman"/>
                          <a:cs typeface="Times New Roman"/>
                          <a:sym typeface="Times New Roman"/>
                        </a:rPr>
                        <a:t>2.</a:t>
                      </a:r>
                      <a:endParaRPr sz="2150" u="none" strike="noStrike" cap="none">
                        <a:latin typeface="Times New Roman"/>
                        <a:ea typeface="Times New Roman"/>
                        <a:cs typeface="Times New Roman"/>
                        <a:sym typeface="Times New Roman"/>
                      </a:endParaRPr>
                    </a:p>
                  </a:txBody>
                  <a:tcPr marL="0" marR="0" marT="2550" marB="0">
                    <a:lnL w="12700" cap="flat" cmpd="sng">
                      <a:solidFill>
                        <a:srgbClr val="A6A6A6"/>
                      </a:solidFill>
                      <a:prstDash val="solid"/>
                      <a:round/>
                      <a:headEnd type="none" w="sm" len="sm"/>
                      <a:tailEnd type="none" w="sm" len="sm"/>
                    </a:lnL>
                    <a:lnR w="12700" cap="flat" cmpd="sng">
                      <a:solidFill>
                        <a:srgbClr val="A6A6A6"/>
                      </a:solidFill>
                      <a:prstDash val="solid"/>
                      <a:round/>
                      <a:headEnd type="none" w="sm" len="sm"/>
                      <a:tailEnd type="none" w="sm" len="sm"/>
                    </a:lnR>
                    <a:lnT w="12700" cap="flat" cmpd="sng">
                      <a:solidFill>
                        <a:srgbClr val="A6A6A6"/>
                      </a:solidFill>
                      <a:prstDash val="solid"/>
                      <a:round/>
                      <a:headEnd type="none" w="sm" len="sm"/>
                      <a:tailEnd type="none" w="sm" len="sm"/>
                    </a:lnT>
                    <a:lnB w="12700" cap="flat" cmpd="sng">
                      <a:solidFill>
                        <a:srgbClr val="A6A6A6"/>
                      </a:solidFill>
                      <a:prstDash val="solid"/>
                      <a:round/>
                      <a:headEnd type="none" w="sm" len="sm"/>
                      <a:tailEnd type="none" w="sm" len="sm"/>
                    </a:lnB>
                  </a:tcPr>
                </a:tc>
                <a:tc>
                  <a:txBody>
                    <a:bodyPr/>
                    <a:lstStyle/>
                    <a:p>
                      <a:pPr marL="91440" lvl="0" indent="0" algn="l" rtl="0">
                        <a:spcBef>
                          <a:spcPts val="0"/>
                        </a:spcBef>
                        <a:spcAft>
                          <a:spcPts val="0"/>
                        </a:spcAft>
                        <a:buClr>
                          <a:schemeClr val="dk1"/>
                        </a:buClr>
                        <a:buFont typeface="Arial"/>
                        <a:buNone/>
                      </a:pPr>
                      <a:r>
                        <a:rPr lang="en-US" sz="1600"/>
                        <a:t>Display</a:t>
                      </a:r>
                      <a:endParaRPr sz="1600"/>
                    </a:p>
                    <a:p>
                      <a:pPr marL="0" marR="0" lvl="0" indent="0" algn="l" rtl="0">
                        <a:lnSpc>
                          <a:spcPct val="100000"/>
                        </a:lnSpc>
                        <a:spcBef>
                          <a:spcPts val="0"/>
                        </a:spcBef>
                        <a:spcAft>
                          <a:spcPts val="0"/>
                        </a:spcAft>
                        <a:buNone/>
                      </a:pPr>
                      <a:endParaRPr sz="2150">
                        <a:latin typeface="Times New Roman"/>
                        <a:ea typeface="Times New Roman"/>
                        <a:cs typeface="Times New Roman"/>
                        <a:sym typeface="Times New Roman"/>
                      </a:endParaRPr>
                    </a:p>
                  </a:txBody>
                  <a:tcPr marL="0" marR="0" marT="2550" marB="0">
                    <a:lnL w="12700" cap="flat" cmpd="sng">
                      <a:solidFill>
                        <a:srgbClr val="A6A6A6"/>
                      </a:solidFill>
                      <a:prstDash val="solid"/>
                      <a:round/>
                      <a:headEnd type="none" w="sm" len="sm"/>
                      <a:tailEnd type="none" w="sm" len="sm"/>
                    </a:lnL>
                    <a:lnR w="12700" cap="flat" cmpd="sng">
                      <a:solidFill>
                        <a:srgbClr val="A6A6A6"/>
                      </a:solidFill>
                      <a:prstDash val="solid"/>
                      <a:round/>
                      <a:headEnd type="none" w="sm" len="sm"/>
                      <a:tailEnd type="none" w="sm" len="sm"/>
                    </a:lnR>
                    <a:lnT w="12700" cap="flat" cmpd="sng">
                      <a:solidFill>
                        <a:srgbClr val="A6A6A6"/>
                      </a:solidFill>
                      <a:prstDash val="solid"/>
                      <a:round/>
                      <a:headEnd type="none" w="sm" len="sm"/>
                      <a:tailEnd type="none" w="sm" len="sm"/>
                    </a:lnT>
                    <a:lnB w="12700" cap="flat" cmpd="sng">
                      <a:solidFill>
                        <a:srgbClr val="A6A6A6"/>
                      </a:solidFill>
                      <a:prstDash val="solid"/>
                      <a:round/>
                      <a:headEnd type="none" w="sm" len="sm"/>
                      <a:tailEnd type="none" w="sm" len="sm"/>
                    </a:lnB>
                  </a:tcPr>
                </a:tc>
                <a:tc>
                  <a:txBody>
                    <a:bodyPr/>
                    <a:lstStyle/>
                    <a:p>
                      <a:pPr marL="0" lvl="0" indent="0" algn="ctr" rtl="0">
                        <a:spcBef>
                          <a:spcPts val="0"/>
                        </a:spcBef>
                        <a:spcAft>
                          <a:spcPts val="0"/>
                        </a:spcAft>
                        <a:buClr>
                          <a:schemeClr val="dk1"/>
                        </a:buClr>
                        <a:buFont typeface="Arial"/>
                        <a:buNone/>
                      </a:pPr>
                      <a:r>
                        <a:rPr lang="en-US" sz="1600"/>
                        <a:t>1 Nos.</a:t>
                      </a:r>
                      <a:endParaRPr sz="1600"/>
                    </a:p>
                    <a:p>
                      <a:pPr marL="0" marR="0" lvl="0" indent="0" algn="l" rtl="0">
                        <a:lnSpc>
                          <a:spcPct val="100000"/>
                        </a:lnSpc>
                        <a:spcBef>
                          <a:spcPts val="0"/>
                        </a:spcBef>
                        <a:spcAft>
                          <a:spcPts val="0"/>
                        </a:spcAft>
                        <a:buNone/>
                      </a:pPr>
                      <a:endParaRPr sz="2150">
                        <a:latin typeface="Times New Roman"/>
                        <a:ea typeface="Times New Roman"/>
                        <a:cs typeface="Times New Roman"/>
                        <a:sym typeface="Times New Roman"/>
                      </a:endParaRPr>
                    </a:p>
                  </a:txBody>
                  <a:tcPr marL="0" marR="0" marT="2550" marB="0">
                    <a:lnL w="12700" cap="flat" cmpd="sng">
                      <a:solidFill>
                        <a:srgbClr val="A6A6A6"/>
                      </a:solidFill>
                      <a:prstDash val="solid"/>
                      <a:round/>
                      <a:headEnd type="none" w="sm" len="sm"/>
                      <a:tailEnd type="none" w="sm" len="sm"/>
                    </a:lnL>
                    <a:lnR w="12700" cap="flat" cmpd="sng">
                      <a:solidFill>
                        <a:srgbClr val="A6A6A6"/>
                      </a:solidFill>
                      <a:prstDash val="solid"/>
                      <a:round/>
                      <a:headEnd type="none" w="sm" len="sm"/>
                      <a:tailEnd type="none" w="sm" len="sm"/>
                    </a:lnR>
                    <a:lnT w="12700" cap="flat" cmpd="sng">
                      <a:solidFill>
                        <a:srgbClr val="A6A6A6"/>
                      </a:solidFill>
                      <a:prstDash val="solid"/>
                      <a:round/>
                      <a:headEnd type="none" w="sm" len="sm"/>
                      <a:tailEnd type="none" w="sm" len="sm"/>
                    </a:lnT>
                    <a:lnB w="12700" cap="flat" cmpd="sng">
                      <a:solidFill>
                        <a:srgbClr val="A6A6A6"/>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endParaRPr sz="1200" u="none" strike="noStrike" cap="none">
                        <a:latin typeface="Times New Roman"/>
                        <a:ea typeface="Times New Roman"/>
                        <a:cs typeface="Times New Roman"/>
                        <a:sym typeface="Times New Roman"/>
                      </a:endParaRPr>
                    </a:p>
                  </a:txBody>
                  <a:tcPr marL="0" marR="0" marT="0" marB="0">
                    <a:lnL w="12700" cap="flat" cmpd="sng">
                      <a:solidFill>
                        <a:srgbClr val="A6A6A6"/>
                      </a:solidFill>
                      <a:prstDash val="solid"/>
                      <a:round/>
                      <a:headEnd type="none" w="sm" len="sm"/>
                      <a:tailEnd type="none" w="sm" len="sm"/>
                    </a:lnL>
                    <a:lnR w="12700" cap="flat" cmpd="sng">
                      <a:solidFill>
                        <a:srgbClr val="A6A6A6"/>
                      </a:solidFill>
                      <a:prstDash val="solid"/>
                      <a:round/>
                      <a:headEnd type="none" w="sm" len="sm"/>
                      <a:tailEnd type="none" w="sm" len="sm"/>
                    </a:lnR>
                    <a:lnT w="12700" cap="flat" cmpd="sng">
                      <a:solidFill>
                        <a:srgbClr val="A6A6A6"/>
                      </a:solidFill>
                      <a:prstDash val="solid"/>
                      <a:round/>
                      <a:headEnd type="none" w="sm" len="sm"/>
                      <a:tailEnd type="none" w="sm" len="sm"/>
                    </a:lnT>
                    <a:lnB w="12700" cap="flat" cmpd="sng">
                      <a:solidFill>
                        <a:srgbClr val="A6A6A6"/>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US" sz="1000">
                          <a:solidFill>
                            <a:schemeClr val="accent1"/>
                          </a:solidFill>
                        </a:rPr>
                        <a:t>https://www.amazon.in/LG-22-inch-Gaming-Monitor/dp/B083Y3TYJC/ref=sr_1_4?pf_rd_i=1375425031&amp;pf_rd_m=A1K21FY43GMZF8&amp;pf_rd_p=c4840d55-64bc-4ab2-9807-462cb23b6a17&amp;pf_rd_r=BKJZVAR4078JH1GJGKV0&amp;pf_rd_s=merchandised-search-7&amp;pf_rd_t=101&amp;qid=1655799776&amp;s=computers&amp;sr=1-4&amp;th=1</a:t>
                      </a:r>
                      <a:endParaRPr sz="1000" u="none" strike="noStrike" cap="none">
                        <a:solidFill>
                          <a:schemeClr val="accent1"/>
                        </a:solidFill>
                      </a:endParaRPr>
                    </a:p>
                  </a:txBody>
                  <a:tcPr marL="0" marR="0" marT="2550" marB="0">
                    <a:lnL w="12700" cap="flat" cmpd="sng">
                      <a:solidFill>
                        <a:srgbClr val="A6A6A6"/>
                      </a:solidFill>
                      <a:prstDash val="solid"/>
                      <a:round/>
                      <a:headEnd type="none" w="sm" len="sm"/>
                      <a:tailEnd type="none" w="sm" len="sm"/>
                    </a:lnL>
                    <a:lnR w="12700" cap="flat" cmpd="sng">
                      <a:solidFill>
                        <a:srgbClr val="A6A6A6"/>
                      </a:solidFill>
                      <a:prstDash val="solid"/>
                      <a:round/>
                      <a:headEnd type="none" w="sm" len="sm"/>
                      <a:tailEnd type="none" w="sm" len="sm"/>
                    </a:lnR>
                    <a:lnT w="12700" cap="flat" cmpd="sng">
                      <a:solidFill>
                        <a:srgbClr val="A6A6A6"/>
                      </a:solidFill>
                      <a:prstDash val="solid"/>
                      <a:round/>
                      <a:headEnd type="none" w="sm" len="sm"/>
                      <a:tailEnd type="none" w="sm" len="sm"/>
                    </a:lnT>
                    <a:lnB w="12700" cap="flat" cmpd="sng">
                      <a:solidFill>
                        <a:srgbClr val="A6A6A6"/>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
        <p:nvSpPr>
          <p:cNvPr id="59" name="Google Shape;59;p2"/>
          <p:cNvSpPr txBox="1">
            <a:spLocks noGrp="1"/>
          </p:cNvSpPr>
          <p:nvPr>
            <p:ph type="ftr" idx="11"/>
          </p:nvPr>
        </p:nvSpPr>
        <p:spPr>
          <a:xfrm>
            <a:off x="10270997" y="6677355"/>
            <a:ext cx="1682750" cy="160020"/>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1050" b="0" i="0" u="none" strike="noStrike" cap="none">
                <a:solidFill>
                  <a:srgbClr val="84869C"/>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pPr marL="12700" lvl="0" indent="0" algn="l" rtl="0">
              <a:lnSpc>
                <a:spcPct val="110500"/>
              </a:lnSpc>
              <a:spcBef>
                <a:spcPts val="0"/>
              </a:spcBef>
              <a:spcAft>
                <a:spcPts val="0"/>
              </a:spcAft>
              <a:buNone/>
            </a:pPr>
            <a:endParaRPr/>
          </a:p>
        </p:txBody>
      </p:sp>
      <p:sp>
        <p:nvSpPr>
          <p:cNvPr id="60" name="Google Shape;60;p2"/>
          <p:cNvSpPr txBox="1">
            <a:spLocks noGrp="1"/>
          </p:cNvSpPr>
          <p:nvPr>
            <p:ph type="title"/>
          </p:nvPr>
        </p:nvSpPr>
        <p:spPr>
          <a:xfrm>
            <a:off x="197916" y="43383"/>
            <a:ext cx="10908234" cy="381500"/>
          </a:xfrm>
          <a:prstGeom prst="rect">
            <a:avLst/>
          </a:prstGeom>
          <a:noFill/>
          <a:ln>
            <a:noFill/>
          </a:ln>
        </p:spPr>
        <p:txBody>
          <a:bodyPr spcFirstLastPara="1" wrap="square" lIns="0" tIns="12050" rIns="0" bIns="0" anchor="t" anchorCtr="0">
            <a:spAutoFit/>
          </a:bodyPr>
          <a:lstStyle/>
          <a:p>
            <a:pPr marL="12700" lvl="0" indent="0" algn="l" rtl="0">
              <a:lnSpc>
                <a:spcPct val="100000"/>
              </a:lnSpc>
              <a:spcBef>
                <a:spcPts val="0"/>
              </a:spcBef>
              <a:spcAft>
                <a:spcPts val="0"/>
              </a:spcAft>
              <a:buNone/>
            </a:pPr>
            <a:r>
              <a:rPr lang="en-US" sz="2400" b="1" dirty="0"/>
              <a:t>Procedure to Login Through HDMI Cable</a:t>
            </a:r>
            <a:endParaRPr sz="2400" b="1" dirty="0"/>
          </a:p>
        </p:txBody>
      </p:sp>
      <p:pic>
        <p:nvPicPr>
          <p:cNvPr id="61" name="Google Shape;61;p2"/>
          <p:cNvPicPr preferRelativeResize="0"/>
          <p:nvPr/>
        </p:nvPicPr>
        <p:blipFill rotWithShape="1">
          <a:blip r:embed="rId3">
            <a:alphaModFix/>
          </a:blip>
          <a:srcRect/>
          <a:stretch/>
        </p:blipFill>
        <p:spPr>
          <a:xfrm>
            <a:off x="7543800" y="1868307"/>
            <a:ext cx="634161" cy="581989"/>
          </a:xfrm>
          <a:prstGeom prst="rect">
            <a:avLst/>
          </a:prstGeom>
          <a:noFill/>
          <a:ln>
            <a:noFill/>
          </a:ln>
        </p:spPr>
      </p:pic>
      <p:pic>
        <p:nvPicPr>
          <p:cNvPr id="62" name="Google Shape;62;p2"/>
          <p:cNvPicPr preferRelativeResize="0"/>
          <p:nvPr/>
        </p:nvPicPr>
        <p:blipFill>
          <a:blip r:embed="rId4">
            <a:alphaModFix/>
          </a:blip>
          <a:stretch>
            <a:fillRect/>
          </a:stretch>
        </p:blipFill>
        <p:spPr>
          <a:xfrm>
            <a:off x="7543800" y="3685925"/>
            <a:ext cx="833350" cy="75840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3"/>
          <p:cNvSpPr txBox="1"/>
          <p:nvPr/>
        </p:nvSpPr>
        <p:spPr>
          <a:xfrm>
            <a:off x="8847835" y="6328965"/>
            <a:ext cx="3108960" cy="513080"/>
          </a:xfrm>
          <a:prstGeom prst="rect">
            <a:avLst/>
          </a:prstGeom>
          <a:noFill/>
          <a:ln>
            <a:noFill/>
          </a:ln>
        </p:spPr>
        <p:txBody>
          <a:bodyPr spcFirstLastPara="1" wrap="square" lIns="0" tIns="0" rIns="0" bIns="0" anchor="t" anchorCtr="0">
            <a:spAutoFit/>
          </a:bodyPr>
          <a:lstStyle/>
          <a:p>
            <a:pPr marL="12700" marR="0" lvl="0" indent="0" algn="l" rtl="0">
              <a:lnSpc>
                <a:spcPct val="102903"/>
              </a:lnSpc>
              <a:spcBef>
                <a:spcPts val="0"/>
              </a:spcBef>
              <a:spcAft>
                <a:spcPts val="0"/>
              </a:spcAft>
              <a:buNone/>
            </a:pPr>
            <a:r>
              <a:rPr lang="en-US" sz="1550">
                <a:solidFill>
                  <a:schemeClr val="dk1"/>
                </a:solidFill>
                <a:latin typeface="Calibri"/>
                <a:ea typeface="Calibri"/>
                <a:cs typeface="Calibri"/>
                <a:sym typeface="Calibri"/>
              </a:rPr>
              <a:t>Prepared by Rishabh – ME Team</a:t>
            </a:r>
            <a:endParaRPr sz="1550">
              <a:solidFill>
                <a:schemeClr val="dk1"/>
              </a:solidFill>
              <a:latin typeface="Calibri"/>
              <a:ea typeface="Calibri"/>
              <a:cs typeface="Calibri"/>
              <a:sym typeface="Calibri"/>
            </a:endParaRPr>
          </a:p>
          <a:p>
            <a:pPr marL="1438910" marR="0" lvl="0" indent="0" algn="l" rtl="0">
              <a:lnSpc>
                <a:spcPct val="100000"/>
              </a:lnSpc>
              <a:spcBef>
                <a:spcPts val="1030"/>
              </a:spcBef>
              <a:spcAft>
                <a:spcPts val="0"/>
              </a:spcAft>
              <a:buNone/>
            </a:pPr>
            <a:r>
              <a:rPr lang="en-US" sz="1050">
                <a:solidFill>
                  <a:srgbClr val="84869C"/>
                </a:solidFill>
                <a:latin typeface="Calibri"/>
                <a:ea typeface="Calibri"/>
                <a:cs typeface="Calibri"/>
                <a:sym typeface="Calibri"/>
              </a:rPr>
              <a:t>Copyright © 2019 GreyOrange</a:t>
            </a:r>
            <a:endParaRPr sz="1050">
              <a:solidFill>
                <a:schemeClr val="dk1"/>
              </a:solidFill>
              <a:latin typeface="Calibri"/>
              <a:ea typeface="Calibri"/>
              <a:cs typeface="Calibri"/>
              <a:sym typeface="Calibri"/>
            </a:endParaRPr>
          </a:p>
        </p:txBody>
      </p:sp>
      <p:sp>
        <p:nvSpPr>
          <p:cNvPr id="68" name="Google Shape;68;p3"/>
          <p:cNvSpPr txBox="1"/>
          <p:nvPr/>
        </p:nvSpPr>
        <p:spPr>
          <a:xfrm>
            <a:off x="364337" y="1026413"/>
            <a:ext cx="10050900" cy="3361200"/>
          </a:xfrm>
          <a:prstGeom prst="rect">
            <a:avLst/>
          </a:prstGeom>
          <a:noFill/>
          <a:ln>
            <a:noFill/>
          </a:ln>
        </p:spPr>
        <p:txBody>
          <a:bodyPr spcFirstLastPara="1" wrap="square" lIns="0" tIns="13325" rIns="0" bIns="0" anchor="t" anchorCtr="0">
            <a:spAutoFit/>
          </a:bodyPr>
          <a:lstStyle/>
          <a:p>
            <a:pPr marL="12700" marR="0" lvl="0" indent="0" algn="l" rtl="0">
              <a:lnSpc>
                <a:spcPct val="100000"/>
              </a:lnSpc>
              <a:spcBef>
                <a:spcPts val="0"/>
              </a:spcBef>
              <a:spcAft>
                <a:spcPts val="0"/>
              </a:spcAft>
              <a:buNone/>
            </a:pPr>
            <a:r>
              <a:rPr lang="en-US" sz="2000" b="1" dirty="0">
                <a:solidFill>
                  <a:schemeClr val="dk1"/>
                </a:solidFill>
                <a:latin typeface="Calibri"/>
                <a:ea typeface="Calibri"/>
                <a:cs typeface="Calibri"/>
                <a:sym typeface="Calibri"/>
              </a:rPr>
              <a:t>Safety Precaution:</a:t>
            </a:r>
            <a:endParaRPr sz="2000" dirty="0">
              <a:solidFill>
                <a:schemeClr val="dk1"/>
              </a:solidFill>
              <a:latin typeface="Calibri"/>
              <a:ea typeface="Calibri"/>
              <a:cs typeface="Calibri"/>
              <a:sym typeface="Calibri"/>
            </a:endParaRPr>
          </a:p>
          <a:p>
            <a:pPr marL="0" marR="0" lvl="0" indent="0" algn="l" rtl="0">
              <a:lnSpc>
                <a:spcPct val="100000"/>
              </a:lnSpc>
              <a:spcBef>
                <a:spcPts val="30"/>
              </a:spcBef>
              <a:spcAft>
                <a:spcPts val="0"/>
              </a:spcAft>
              <a:buNone/>
            </a:pPr>
            <a:endParaRPr sz="1750" dirty="0">
              <a:solidFill>
                <a:schemeClr val="dk1"/>
              </a:solidFill>
              <a:latin typeface="Calibri"/>
              <a:ea typeface="Calibri"/>
              <a:cs typeface="Calibri"/>
              <a:sym typeface="Calibri"/>
            </a:endParaRPr>
          </a:p>
          <a:p>
            <a:pPr marL="355600" marR="0" lvl="0" indent="-342900" algn="l" rtl="0">
              <a:lnSpc>
                <a:spcPct val="100000"/>
              </a:lnSpc>
              <a:spcBef>
                <a:spcPts val="0"/>
              </a:spcBef>
              <a:spcAft>
                <a:spcPts val="0"/>
              </a:spcAft>
              <a:buClr>
                <a:schemeClr val="dk1"/>
              </a:buClr>
              <a:buSzPts val="1800"/>
              <a:buFont typeface="Calibri"/>
              <a:buAutoNum type="arabicPeriod"/>
            </a:pPr>
            <a:r>
              <a:rPr lang="en-US" sz="1800" dirty="0">
                <a:solidFill>
                  <a:schemeClr val="dk1"/>
                </a:solidFill>
                <a:latin typeface="Calibri"/>
                <a:ea typeface="Calibri"/>
                <a:cs typeface="Calibri"/>
                <a:sym typeface="Calibri"/>
              </a:rPr>
              <a:t>Turn- OFF the Ranger before starting activity.</a:t>
            </a:r>
            <a:endParaRPr dirty="0"/>
          </a:p>
          <a:p>
            <a:pPr marL="355600" marR="0" lvl="0" indent="-228600" algn="l" rtl="0">
              <a:lnSpc>
                <a:spcPct val="100000"/>
              </a:lnSpc>
              <a:spcBef>
                <a:spcPts val="0"/>
              </a:spcBef>
              <a:spcAft>
                <a:spcPts val="0"/>
              </a:spcAft>
              <a:buClr>
                <a:schemeClr val="dk1"/>
              </a:buClr>
              <a:buSzPts val="1800"/>
              <a:buFont typeface="Calibri"/>
              <a:buNone/>
            </a:pPr>
            <a:endParaRPr sz="1800" dirty="0">
              <a:solidFill>
                <a:schemeClr val="dk1"/>
              </a:solidFill>
              <a:latin typeface="Calibri"/>
              <a:ea typeface="Calibri"/>
              <a:cs typeface="Calibri"/>
              <a:sym typeface="Calibri"/>
            </a:endParaRPr>
          </a:p>
          <a:p>
            <a:pPr marL="355600" marR="0" lvl="0" indent="-342900" algn="l" rtl="0">
              <a:spcBef>
                <a:spcPts val="0"/>
              </a:spcBef>
              <a:spcAft>
                <a:spcPts val="0"/>
              </a:spcAft>
              <a:buClr>
                <a:schemeClr val="dk1"/>
              </a:buClr>
              <a:buSzPts val="1800"/>
              <a:buFont typeface="Calibri"/>
              <a:buAutoNum type="arabicPeriod"/>
            </a:pPr>
            <a:r>
              <a:rPr lang="en-US" sz="1800" dirty="0">
                <a:solidFill>
                  <a:schemeClr val="dk1"/>
                </a:solidFill>
                <a:latin typeface="Calibri"/>
                <a:ea typeface="Calibri"/>
                <a:cs typeface="Calibri"/>
                <a:sym typeface="Calibri"/>
              </a:rPr>
              <a:t>Use ESD gloves at all times while performing maintenance work.</a:t>
            </a:r>
            <a:endParaRPr sz="1800" dirty="0">
              <a:solidFill>
                <a:schemeClr val="dk1"/>
              </a:solidFill>
              <a:latin typeface="Calibri"/>
              <a:ea typeface="Calibri"/>
              <a:cs typeface="Calibri"/>
              <a:sym typeface="Calibri"/>
            </a:endParaRPr>
          </a:p>
          <a:p>
            <a:pPr marL="355600" marR="0" lvl="0" indent="-231775" algn="l" rtl="0">
              <a:lnSpc>
                <a:spcPct val="100000"/>
              </a:lnSpc>
              <a:spcBef>
                <a:spcPts val="0"/>
              </a:spcBef>
              <a:spcAft>
                <a:spcPts val="0"/>
              </a:spcAft>
              <a:buClr>
                <a:schemeClr val="dk1"/>
              </a:buClr>
              <a:buSzPts val="1750"/>
              <a:buFont typeface="Calibri"/>
              <a:buNone/>
            </a:pPr>
            <a:endParaRPr sz="1750" dirty="0">
              <a:solidFill>
                <a:schemeClr val="dk1"/>
              </a:solidFill>
              <a:latin typeface="Calibri"/>
              <a:ea typeface="Calibri"/>
              <a:cs typeface="Calibri"/>
              <a:sym typeface="Calibri"/>
            </a:endParaRPr>
          </a:p>
          <a:p>
            <a:pPr marL="355600" marR="0" lvl="0" indent="-342900" algn="l" rtl="0">
              <a:lnSpc>
                <a:spcPct val="100000"/>
              </a:lnSpc>
              <a:spcBef>
                <a:spcPts val="5"/>
              </a:spcBef>
              <a:spcAft>
                <a:spcPts val="0"/>
              </a:spcAft>
              <a:buClr>
                <a:schemeClr val="dk1"/>
              </a:buClr>
              <a:buSzPts val="1800"/>
              <a:buFont typeface="Calibri"/>
              <a:buAutoNum type="arabicPeriod"/>
            </a:pPr>
            <a:r>
              <a:rPr lang="en-US" sz="1800" dirty="0">
                <a:solidFill>
                  <a:schemeClr val="dk1"/>
                </a:solidFill>
                <a:latin typeface="Calibri"/>
                <a:ea typeface="Calibri"/>
                <a:cs typeface="Calibri"/>
                <a:sym typeface="Calibri"/>
              </a:rPr>
              <a:t>Activity should be performed away from Moisture &amp; dust area.</a:t>
            </a:r>
            <a:endParaRPr sz="1800" dirty="0">
              <a:solidFill>
                <a:schemeClr val="dk1"/>
              </a:solidFill>
              <a:latin typeface="Calibri"/>
              <a:ea typeface="Calibri"/>
              <a:cs typeface="Calibri"/>
              <a:sym typeface="Calibri"/>
            </a:endParaRPr>
          </a:p>
          <a:p>
            <a:pPr marL="355600" marR="0" lvl="0" indent="-228600" algn="l" rtl="0">
              <a:lnSpc>
                <a:spcPct val="100000"/>
              </a:lnSpc>
              <a:spcBef>
                <a:spcPts val="5"/>
              </a:spcBef>
              <a:spcAft>
                <a:spcPts val="0"/>
              </a:spcAft>
              <a:buClr>
                <a:schemeClr val="dk1"/>
              </a:buClr>
              <a:buSzPts val="1800"/>
              <a:buFont typeface="Calibri"/>
              <a:buNone/>
            </a:pPr>
            <a:endParaRPr sz="1800" dirty="0">
              <a:solidFill>
                <a:schemeClr val="dk1"/>
              </a:solidFill>
              <a:latin typeface="Calibri"/>
              <a:ea typeface="Calibri"/>
              <a:cs typeface="Calibri"/>
              <a:sym typeface="Calibri"/>
            </a:endParaRPr>
          </a:p>
          <a:p>
            <a:pPr marL="355600" marR="0" lvl="0" indent="-342900" algn="l" rtl="0">
              <a:spcBef>
                <a:spcPts val="5"/>
              </a:spcBef>
              <a:spcAft>
                <a:spcPts val="0"/>
              </a:spcAft>
              <a:buClr>
                <a:schemeClr val="dk1"/>
              </a:buClr>
              <a:buSzPts val="1800"/>
              <a:buFont typeface="Calibri"/>
              <a:buAutoNum type="arabicPeriod"/>
            </a:pPr>
            <a:r>
              <a:rPr lang="en-US" sz="1800" dirty="0">
                <a:solidFill>
                  <a:schemeClr val="dk1"/>
                </a:solidFill>
                <a:latin typeface="Calibri"/>
                <a:ea typeface="Calibri"/>
                <a:cs typeface="Calibri"/>
                <a:sym typeface="Calibri"/>
              </a:rPr>
              <a:t>Do not remove any other wires from Ranger while doing the activity.</a:t>
            </a:r>
            <a:endParaRPr sz="1800" dirty="0">
              <a:solidFill>
                <a:schemeClr val="dk1"/>
              </a:solidFill>
              <a:latin typeface="Calibri"/>
              <a:ea typeface="Calibri"/>
              <a:cs typeface="Calibri"/>
              <a:sym typeface="Calibri"/>
            </a:endParaRPr>
          </a:p>
          <a:p>
            <a:pPr marL="355600" marR="0" lvl="0" indent="-228600" algn="l" rtl="0">
              <a:lnSpc>
                <a:spcPct val="100000"/>
              </a:lnSpc>
              <a:spcBef>
                <a:spcPts val="5"/>
              </a:spcBef>
              <a:spcAft>
                <a:spcPts val="0"/>
              </a:spcAft>
              <a:buClr>
                <a:schemeClr val="dk1"/>
              </a:buClr>
              <a:buSzPts val="1800"/>
              <a:buFont typeface="Calibri"/>
              <a:buNone/>
            </a:pPr>
            <a:endParaRPr sz="1800" dirty="0">
              <a:solidFill>
                <a:schemeClr val="dk1"/>
              </a:solidFill>
              <a:latin typeface="Calibri"/>
              <a:ea typeface="Calibri"/>
              <a:cs typeface="Calibri"/>
              <a:sym typeface="Calibri"/>
            </a:endParaRPr>
          </a:p>
          <a:p>
            <a:pPr marL="355600" marR="0" lvl="0" indent="-228600" algn="l" rtl="0">
              <a:lnSpc>
                <a:spcPct val="100000"/>
              </a:lnSpc>
              <a:spcBef>
                <a:spcPts val="5"/>
              </a:spcBef>
              <a:spcAft>
                <a:spcPts val="0"/>
              </a:spcAft>
              <a:buClr>
                <a:schemeClr val="dk1"/>
              </a:buClr>
              <a:buSzPts val="1800"/>
              <a:buFont typeface="Calibri"/>
              <a:buNone/>
            </a:pPr>
            <a:endParaRPr sz="1800" dirty="0">
              <a:solidFill>
                <a:schemeClr val="dk1"/>
              </a:solidFill>
              <a:latin typeface="Calibri"/>
              <a:ea typeface="Calibri"/>
              <a:cs typeface="Calibri"/>
              <a:sym typeface="Calibri"/>
            </a:endParaRPr>
          </a:p>
          <a:p>
            <a:pPr marL="355600" marR="0" lvl="0" indent="-228600" algn="l" rtl="0">
              <a:lnSpc>
                <a:spcPct val="100000"/>
              </a:lnSpc>
              <a:spcBef>
                <a:spcPts val="5"/>
              </a:spcBef>
              <a:spcAft>
                <a:spcPts val="0"/>
              </a:spcAft>
              <a:buClr>
                <a:schemeClr val="dk1"/>
              </a:buClr>
              <a:buSzPts val="1800"/>
              <a:buFont typeface="Calibri"/>
              <a:buNone/>
            </a:pPr>
            <a:endParaRPr sz="1800" dirty="0">
              <a:solidFill>
                <a:schemeClr val="dk1"/>
              </a:solidFill>
              <a:latin typeface="Calibri"/>
              <a:ea typeface="Calibri"/>
              <a:cs typeface="Calibri"/>
              <a:sym typeface="Calibri"/>
            </a:endParaRPr>
          </a:p>
        </p:txBody>
      </p:sp>
      <p:sp>
        <p:nvSpPr>
          <p:cNvPr id="69" name="Google Shape;69;p3"/>
          <p:cNvSpPr txBox="1">
            <a:spLocks noGrp="1"/>
          </p:cNvSpPr>
          <p:nvPr>
            <p:ph type="title"/>
          </p:nvPr>
        </p:nvSpPr>
        <p:spPr>
          <a:xfrm>
            <a:off x="197916" y="43383"/>
            <a:ext cx="10936809" cy="381500"/>
          </a:xfrm>
          <a:prstGeom prst="rect">
            <a:avLst/>
          </a:prstGeom>
          <a:noFill/>
          <a:ln>
            <a:noFill/>
          </a:ln>
        </p:spPr>
        <p:txBody>
          <a:bodyPr spcFirstLastPara="1" wrap="square" lIns="0" tIns="12050" rIns="0" bIns="0" anchor="t" anchorCtr="0">
            <a:spAutoFit/>
          </a:bodyPr>
          <a:lstStyle/>
          <a:p>
            <a:pPr marL="12700" lvl="0" indent="0" algn="l" rtl="0">
              <a:lnSpc>
                <a:spcPct val="100000"/>
              </a:lnSpc>
              <a:spcBef>
                <a:spcPts val="0"/>
              </a:spcBef>
              <a:spcAft>
                <a:spcPts val="0"/>
              </a:spcAft>
              <a:buNone/>
            </a:pPr>
            <a:r>
              <a:rPr lang="en-US" sz="2400" b="1" dirty="0"/>
              <a:t>Procedure to Login Through HDMI Cable</a:t>
            </a:r>
            <a:endParaRPr sz="2400" b="1"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Google Shape;74;p4"/>
          <p:cNvSpPr txBox="1"/>
          <p:nvPr/>
        </p:nvSpPr>
        <p:spPr>
          <a:xfrm>
            <a:off x="8847835" y="6328965"/>
            <a:ext cx="3108960" cy="513080"/>
          </a:xfrm>
          <a:prstGeom prst="rect">
            <a:avLst/>
          </a:prstGeom>
          <a:noFill/>
          <a:ln>
            <a:noFill/>
          </a:ln>
        </p:spPr>
        <p:txBody>
          <a:bodyPr spcFirstLastPara="1" wrap="square" lIns="0" tIns="0" rIns="0" bIns="0" anchor="t" anchorCtr="0">
            <a:spAutoFit/>
          </a:bodyPr>
          <a:lstStyle/>
          <a:p>
            <a:pPr marL="12700" marR="0" lvl="0" indent="0" algn="l" rtl="0">
              <a:lnSpc>
                <a:spcPct val="102903"/>
              </a:lnSpc>
              <a:spcBef>
                <a:spcPts val="0"/>
              </a:spcBef>
              <a:spcAft>
                <a:spcPts val="0"/>
              </a:spcAft>
              <a:buNone/>
            </a:pPr>
            <a:r>
              <a:rPr lang="en-US" sz="1550">
                <a:solidFill>
                  <a:schemeClr val="dk1"/>
                </a:solidFill>
                <a:latin typeface="Calibri"/>
                <a:ea typeface="Calibri"/>
                <a:cs typeface="Calibri"/>
                <a:sym typeface="Calibri"/>
              </a:rPr>
              <a:t>Prepared by Rishabh – ME Team</a:t>
            </a:r>
            <a:endParaRPr sz="1550">
              <a:solidFill>
                <a:schemeClr val="dk1"/>
              </a:solidFill>
              <a:latin typeface="Calibri"/>
              <a:ea typeface="Calibri"/>
              <a:cs typeface="Calibri"/>
              <a:sym typeface="Calibri"/>
            </a:endParaRPr>
          </a:p>
          <a:p>
            <a:pPr marL="1438910" marR="0" lvl="0" indent="0" algn="l" rtl="0">
              <a:lnSpc>
                <a:spcPct val="100000"/>
              </a:lnSpc>
              <a:spcBef>
                <a:spcPts val="1030"/>
              </a:spcBef>
              <a:spcAft>
                <a:spcPts val="0"/>
              </a:spcAft>
              <a:buNone/>
            </a:pPr>
            <a:r>
              <a:rPr lang="en-US" sz="1050">
                <a:solidFill>
                  <a:srgbClr val="84869C"/>
                </a:solidFill>
                <a:latin typeface="Calibri"/>
                <a:ea typeface="Calibri"/>
                <a:cs typeface="Calibri"/>
                <a:sym typeface="Calibri"/>
              </a:rPr>
              <a:t>Copyright © 2019 GreyOrange</a:t>
            </a:r>
            <a:endParaRPr sz="1050">
              <a:solidFill>
                <a:schemeClr val="dk1"/>
              </a:solidFill>
              <a:latin typeface="Calibri"/>
              <a:ea typeface="Calibri"/>
              <a:cs typeface="Calibri"/>
              <a:sym typeface="Calibri"/>
            </a:endParaRPr>
          </a:p>
        </p:txBody>
      </p:sp>
      <p:sp>
        <p:nvSpPr>
          <p:cNvPr id="75" name="Google Shape;75;p4"/>
          <p:cNvSpPr txBox="1"/>
          <p:nvPr/>
        </p:nvSpPr>
        <p:spPr>
          <a:xfrm>
            <a:off x="3429000" y="2667000"/>
            <a:ext cx="6477000" cy="689932"/>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4400" b="1">
                <a:solidFill>
                  <a:schemeClr val="dk1"/>
                </a:solidFill>
                <a:latin typeface="Calibri"/>
                <a:ea typeface="Calibri"/>
                <a:cs typeface="Calibri"/>
                <a:sym typeface="Calibri"/>
              </a:rPr>
              <a:t>Step to be followed</a:t>
            </a:r>
            <a:endParaRPr sz="4400" b="1">
              <a:solidFill>
                <a:schemeClr val="dk1"/>
              </a:solidFill>
              <a:latin typeface="Calibri"/>
              <a:ea typeface="Calibri"/>
              <a:cs typeface="Calibri"/>
              <a:sym typeface="Calibri"/>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Google Shape;80;p5"/>
          <p:cNvSpPr txBox="1"/>
          <p:nvPr/>
        </p:nvSpPr>
        <p:spPr>
          <a:xfrm>
            <a:off x="133997" y="716202"/>
            <a:ext cx="11033758" cy="861774"/>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600"/>
              <a:buFont typeface="Noto Sans Symbols"/>
              <a:buChar char="▪"/>
            </a:pPr>
            <a:r>
              <a:rPr lang="en-US" sz="1600">
                <a:solidFill>
                  <a:schemeClr val="dk1"/>
                </a:solidFill>
                <a:latin typeface="Calibri"/>
                <a:ea typeface="Calibri"/>
                <a:cs typeface="Calibri"/>
                <a:sym typeface="Calibri"/>
              </a:rPr>
              <a:t>Turn OFF the Ranger by pushing ON/OFF button.</a:t>
            </a:r>
            <a:endParaRPr/>
          </a:p>
          <a:p>
            <a:pPr marL="285750" marR="0" lvl="0" indent="-285750" algn="l" rtl="0">
              <a:spcBef>
                <a:spcPts val="0"/>
              </a:spcBef>
              <a:spcAft>
                <a:spcPts val="0"/>
              </a:spcAft>
              <a:buClr>
                <a:schemeClr val="dk1"/>
              </a:buClr>
              <a:buSzPts val="1600"/>
              <a:buFont typeface="Noto Sans Symbols"/>
              <a:buChar char="▪"/>
            </a:pPr>
            <a:r>
              <a:rPr lang="en-US" sz="1600">
                <a:solidFill>
                  <a:schemeClr val="dk1"/>
                </a:solidFill>
                <a:latin typeface="Calibri"/>
                <a:ea typeface="Calibri"/>
                <a:cs typeface="Calibri"/>
                <a:sym typeface="Calibri"/>
              </a:rPr>
              <a:t>Now move  the Ranger on service trolly with help of the service lift.</a:t>
            </a:r>
            <a:endParaRPr/>
          </a:p>
          <a:p>
            <a:pPr marL="285750" marR="0" lvl="0" indent="-285750" algn="l" rtl="0">
              <a:spcBef>
                <a:spcPts val="0"/>
              </a:spcBef>
              <a:spcAft>
                <a:spcPts val="0"/>
              </a:spcAft>
              <a:buClr>
                <a:schemeClr val="dk1"/>
              </a:buClr>
              <a:buSzPts val="1600"/>
              <a:buFont typeface="Noto Sans Symbols"/>
              <a:buChar char="▪"/>
            </a:pPr>
            <a:r>
              <a:rPr lang="en-US" sz="1600">
                <a:solidFill>
                  <a:schemeClr val="dk1"/>
                </a:solidFill>
                <a:latin typeface="Calibri"/>
                <a:ea typeface="Calibri"/>
                <a:cs typeface="Calibri"/>
                <a:sym typeface="Calibri"/>
              </a:rPr>
              <a:t>Open front side shell assembly.</a:t>
            </a:r>
            <a:endParaRPr/>
          </a:p>
        </p:txBody>
      </p:sp>
      <p:pic>
        <p:nvPicPr>
          <p:cNvPr id="81" name="Google Shape;81;p5" descr="A picture containing text, close&#10;&#10;Description automatically generated"/>
          <p:cNvPicPr preferRelativeResize="0"/>
          <p:nvPr/>
        </p:nvPicPr>
        <p:blipFill rotWithShape="1">
          <a:blip r:embed="rId3">
            <a:alphaModFix/>
          </a:blip>
          <a:srcRect/>
          <a:stretch/>
        </p:blipFill>
        <p:spPr>
          <a:xfrm rot="5400000">
            <a:off x="1309467" y="2532943"/>
            <a:ext cx="2745156" cy="2230170"/>
          </a:xfrm>
          <a:prstGeom prst="rect">
            <a:avLst/>
          </a:prstGeom>
          <a:noFill/>
          <a:ln>
            <a:noFill/>
          </a:ln>
        </p:spPr>
      </p:pic>
      <p:sp>
        <p:nvSpPr>
          <p:cNvPr id="82" name="Google Shape;82;p5"/>
          <p:cNvSpPr txBox="1"/>
          <p:nvPr/>
        </p:nvSpPr>
        <p:spPr>
          <a:xfrm>
            <a:off x="10360931" y="4244089"/>
            <a:ext cx="1613647"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chemeClr val="dk1"/>
                </a:solidFill>
                <a:latin typeface="Calibri"/>
                <a:ea typeface="Calibri"/>
                <a:cs typeface="Calibri"/>
                <a:sym typeface="Calibri"/>
              </a:rPr>
              <a:t>Front Side Casing</a:t>
            </a:r>
            <a:endParaRPr/>
          </a:p>
        </p:txBody>
      </p:sp>
      <p:sp>
        <p:nvSpPr>
          <p:cNvPr id="83" name="Google Shape;83;p5"/>
          <p:cNvSpPr txBox="1"/>
          <p:nvPr/>
        </p:nvSpPr>
        <p:spPr>
          <a:xfrm>
            <a:off x="-1212" y="4074812"/>
            <a:ext cx="1675009"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chemeClr val="dk1"/>
                </a:solidFill>
                <a:latin typeface="Calibri"/>
                <a:ea typeface="Calibri"/>
                <a:cs typeface="Calibri"/>
                <a:sym typeface="Calibri"/>
              </a:rPr>
              <a:t>ON/OFF button</a:t>
            </a:r>
            <a:endParaRPr/>
          </a:p>
        </p:txBody>
      </p:sp>
      <p:pic>
        <p:nvPicPr>
          <p:cNvPr id="84" name="Google Shape;84;p5"/>
          <p:cNvPicPr preferRelativeResize="0"/>
          <p:nvPr/>
        </p:nvPicPr>
        <p:blipFill rotWithShape="1">
          <a:blip r:embed="rId4">
            <a:alphaModFix/>
          </a:blip>
          <a:srcRect/>
          <a:stretch/>
        </p:blipFill>
        <p:spPr>
          <a:xfrm>
            <a:off x="8098577" y="1842793"/>
            <a:ext cx="1938958" cy="3796843"/>
          </a:xfrm>
          <a:prstGeom prst="rect">
            <a:avLst/>
          </a:prstGeom>
          <a:noFill/>
          <a:ln>
            <a:noFill/>
          </a:ln>
        </p:spPr>
      </p:pic>
      <p:pic>
        <p:nvPicPr>
          <p:cNvPr id="85" name="Google Shape;85;p5"/>
          <p:cNvPicPr preferRelativeResize="0"/>
          <p:nvPr/>
        </p:nvPicPr>
        <p:blipFill rotWithShape="1">
          <a:blip r:embed="rId5">
            <a:alphaModFix/>
          </a:blip>
          <a:srcRect/>
          <a:stretch/>
        </p:blipFill>
        <p:spPr>
          <a:xfrm>
            <a:off x="4572000" y="1852860"/>
            <a:ext cx="2513209" cy="3808150"/>
          </a:xfrm>
          <a:prstGeom prst="rect">
            <a:avLst/>
          </a:prstGeom>
          <a:noFill/>
          <a:ln>
            <a:noFill/>
          </a:ln>
        </p:spPr>
      </p:pic>
      <p:cxnSp>
        <p:nvCxnSpPr>
          <p:cNvPr id="86" name="Google Shape;86;p5"/>
          <p:cNvCxnSpPr/>
          <p:nvPr/>
        </p:nvCxnSpPr>
        <p:spPr>
          <a:xfrm flipH="1">
            <a:off x="1143000" y="3124200"/>
            <a:ext cx="1539045" cy="950181"/>
          </a:xfrm>
          <a:prstGeom prst="straightConnector1">
            <a:avLst/>
          </a:prstGeom>
          <a:noFill/>
          <a:ln w="38100" cap="flat" cmpd="sng">
            <a:solidFill>
              <a:srgbClr val="FF0000"/>
            </a:solidFill>
            <a:prstDash val="solid"/>
            <a:round/>
            <a:headEnd type="none" w="sm" len="sm"/>
            <a:tailEnd type="none" w="sm" len="sm"/>
          </a:ln>
        </p:spPr>
      </p:cxnSp>
      <p:cxnSp>
        <p:nvCxnSpPr>
          <p:cNvPr id="87" name="Google Shape;87;p5"/>
          <p:cNvCxnSpPr/>
          <p:nvPr/>
        </p:nvCxnSpPr>
        <p:spPr>
          <a:xfrm rot="10800000">
            <a:off x="9395860" y="3429000"/>
            <a:ext cx="967340" cy="984366"/>
          </a:xfrm>
          <a:prstGeom prst="straightConnector1">
            <a:avLst/>
          </a:prstGeom>
          <a:noFill/>
          <a:ln w="38100" cap="flat" cmpd="sng">
            <a:solidFill>
              <a:srgbClr val="FF0000"/>
            </a:solidFill>
            <a:prstDash val="solid"/>
            <a:round/>
            <a:headEnd type="none" w="sm" len="sm"/>
            <a:tailEnd type="none" w="sm" len="sm"/>
          </a:ln>
        </p:spPr>
      </p:cxnSp>
      <p:sp>
        <p:nvSpPr>
          <p:cNvPr id="88" name="Google Shape;88;p5"/>
          <p:cNvSpPr txBox="1">
            <a:spLocks noGrp="1"/>
          </p:cNvSpPr>
          <p:nvPr>
            <p:ph type="title"/>
          </p:nvPr>
        </p:nvSpPr>
        <p:spPr>
          <a:xfrm>
            <a:off x="197916" y="43383"/>
            <a:ext cx="11384484" cy="381500"/>
          </a:xfrm>
          <a:prstGeom prst="rect">
            <a:avLst/>
          </a:prstGeom>
          <a:noFill/>
          <a:ln>
            <a:noFill/>
          </a:ln>
        </p:spPr>
        <p:txBody>
          <a:bodyPr spcFirstLastPara="1" wrap="square" lIns="0" tIns="12050" rIns="0" bIns="0" anchor="t" anchorCtr="0">
            <a:spAutoFit/>
          </a:bodyPr>
          <a:lstStyle/>
          <a:p>
            <a:pPr marL="12700" lvl="0" indent="0" algn="l" rtl="0">
              <a:lnSpc>
                <a:spcPct val="100000"/>
              </a:lnSpc>
              <a:spcBef>
                <a:spcPts val="0"/>
              </a:spcBef>
              <a:spcAft>
                <a:spcPts val="0"/>
              </a:spcAft>
              <a:buNone/>
            </a:pPr>
            <a:r>
              <a:rPr lang="en-US" sz="2400" b="1" dirty="0"/>
              <a:t>Procedure to Login Through HDMI Cable</a:t>
            </a:r>
            <a:endParaRPr sz="2400" b="1" dirty="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6"/>
          <p:cNvSpPr txBox="1">
            <a:spLocks noGrp="1"/>
          </p:cNvSpPr>
          <p:nvPr>
            <p:ph type="title"/>
          </p:nvPr>
        </p:nvSpPr>
        <p:spPr>
          <a:xfrm>
            <a:off x="11987" y="661723"/>
            <a:ext cx="9587230" cy="389850"/>
          </a:xfrm>
          <a:prstGeom prst="rect">
            <a:avLst/>
          </a:prstGeom>
          <a:noFill/>
          <a:ln>
            <a:noFill/>
          </a:ln>
        </p:spPr>
        <p:txBody>
          <a:bodyPr spcFirstLastPara="1" wrap="square" lIns="0" tIns="111750" rIns="0" bIns="0" anchor="t" anchorCtr="0">
            <a:spAutoFit/>
          </a:bodyPr>
          <a:lstStyle/>
          <a:p>
            <a:pPr marL="298450" lvl="0" indent="-285750" algn="l" rtl="0">
              <a:lnSpc>
                <a:spcPct val="100000"/>
              </a:lnSpc>
              <a:spcBef>
                <a:spcPts val="0"/>
              </a:spcBef>
              <a:spcAft>
                <a:spcPts val="0"/>
              </a:spcAft>
              <a:buClr>
                <a:srgbClr val="000000"/>
              </a:buClr>
              <a:buSzPts val="1800"/>
              <a:buFont typeface="Noto Sans Symbols"/>
              <a:buChar char="▪"/>
            </a:pPr>
            <a:r>
              <a:rPr lang="en-US" sz="1800" b="0">
                <a:solidFill>
                  <a:srgbClr val="000000"/>
                </a:solidFill>
                <a:latin typeface="Calibri"/>
                <a:ea typeface="Calibri"/>
                <a:cs typeface="Calibri"/>
                <a:sym typeface="Calibri"/>
              </a:rPr>
              <a:t>Connect HDMI cable between IMB board and laptop.</a:t>
            </a:r>
            <a:endParaRPr sz="1800">
              <a:latin typeface="Calibri"/>
              <a:ea typeface="Calibri"/>
              <a:cs typeface="Calibri"/>
              <a:sym typeface="Calibri"/>
            </a:endParaRPr>
          </a:p>
        </p:txBody>
      </p:sp>
      <p:sp>
        <p:nvSpPr>
          <p:cNvPr id="94" name="Google Shape;94;p6"/>
          <p:cNvSpPr txBox="1">
            <a:spLocks noGrp="1"/>
          </p:cNvSpPr>
          <p:nvPr>
            <p:ph type="ftr" idx="11"/>
          </p:nvPr>
        </p:nvSpPr>
        <p:spPr>
          <a:xfrm>
            <a:off x="10270997" y="6677355"/>
            <a:ext cx="1682750" cy="160020"/>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1050" b="0" i="0" u="none" strike="noStrike" cap="none">
                <a:solidFill>
                  <a:srgbClr val="84869C"/>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pPr marL="12700" lvl="0" indent="0" algn="l" rtl="0">
              <a:lnSpc>
                <a:spcPct val="110000"/>
              </a:lnSpc>
              <a:spcBef>
                <a:spcPts val="0"/>
              </a:spcBef>
              <a:spcAft>
                <a:spcPts val="0"/>
              </a:spcAft>
              <a:buNone/>
            </a:pPr>
            <a:endParaRPr/>
          </a:p>
        </p:txBody>
      </p:sp>
      <p:sp>
        <p:nvSpPr>
          <p:cNvPr id="95" name="Google Shape;95;p6"/>
          <p:cNvSpPr txBox="1"/>
          <p:nvPr/>
        </p:nvSpPr>
        <p:spPr>
          <a:xfrm>
            <a:off x="197916" y="43383"/>
            <a:ext cx="7980045" cy="589280"/>
          </a:xfrm>
          <a:prstGeom prst="rect">
            <a:avLst/>
          </a:prstGeom>
          <a:noFill/>
          <a:ln>
            <a:noFill/>
          </a:ln>
        </p:spPr>
        <p:txBody>
          <a:bodyPr spcFirstLastPara="1" wrap="square" lIns="0" tIns="12050" rIns="0" bIns="0" anchor="t" anchorCtr="0">
            <a:spAutoFit/>
          </a:bodyPr>
          <a:lstStyle/>
          <a:p>
            <a:pPr marL="12700" marR="0" lvl="0" indent="0" algn="l" rtl="0">
              <a:spcBef>
                <a:spcPts val="0"/>
              </a:spcBef>
              <a:spcAft>
                <a:spcPts val="0"/>
              </a:spcAft>
              <a:buNone/>
            </a:pPr>
            <a:r>
              <a:rPr lang="en-US" sz="3700" b="1" i="0">
                <a:solidFill>
                  <a:srgbClr val="0E1A5C"/>
                </a:solidFill>
                <a:latin typeface="Calibri"/>
                <a:ea typeface="Calibri"/>
                <a:cs typeface="Calibri"/>
                <a:sym typeface="Calibri"/>
              </a:rPr>
              <a:t>Procedure to Login Through HDMI Cable</a:t>
            </a:r>
            <a:endParaRPr sz="3700" b="1" i="0">
              <a:solidFill>
                <a:srgbClr val="0E1A5C"/>
              </a:solidFill>
              <a:latin typeface="Calibri"/>
              <a:ea typeface="Calibri"/>
              <a:cs typeface="Calibri"/>
              <a:sym typeface="Calibri"/>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7"/>
          <p:cNvSpPr txBox="1">
            <a:spLocks noGrp="1"/>
          </p:cNvSpPr>
          <p:nvPr>
            <p:ph type="title"/>
          </p:nvPr>
        </p:nvSpPr>
        <p:spPr>
          <a:xfrm>
            <a:off x="11986" y="661723"/>
            <a:ext cx="11722813" cy="389850"/>
          </a:xfrm>
          <a:prstGeom prst="rect">
            <a:avLst/>
          </a:prstGeom>
          <a:noFill/>
          <a:ln>
            <a:noFill/>
          </a:ln>
        </p:spPr>
        <p:txBody>
          <a:bodyPr spcFirstLastPara="1" wrap="square" lIns="0" tIns="111750" rIns="0" bIns="0" anchor="t" anchorCtr="0">
            <a:spAutoFit/>
          </a:bodyPr>
          <a:lstStyle/>
          <a:p>
            <a:pPr marL="298450" lvl="0" indent="-285750" algn="l" rtl="0">
              <a:lnSpc>
                <a:spcPct val="100000"/>
              </a:lnSpc>
              <a:spcBef>
                <a:spcPts val="0"/>
              </a:spcBef>
              <a:spcAft>
                <a:spcPts val="0"/>
              </a:spcAft>
              <a:buClr>
                <a:srgbClr val="000000"/>
              </a:buClr>
              <a:buSzPts val="1800"/>
              <a:buFont typeface="Noto Sans Symbols"/>
              <a:buChar char="▪"/>
            </a:pPr>
            <a:r>
              <a:rPr lang="en-US" sz="1800" b="0">
                <a:solidFill>
                  <a:srgbClr val="000000"/>
                </a:solidFill>
                <a:latin typeface="Calibri"/>
                <a:ea typeface="Calibri"/>
                <a:cs typeface="Calibri"/>
                <a:sym typeface="Calibri"/>
              </a:rPr>
              <a:t>Turn- ON the ranger now IMB board should be boot and screen should show as shown in below image.  </a:t>
            </a:r>
            <a:endParaRPr sz="1800">
              <a:latin typeface="Calibri"/>
              <a:ea typeface="Calibri"/>
              <a:cs typeface="Calibri"/>
              <a:sym typeface="Calibri"/>
            </a:endParaRPr>
          </a:p>
        </p:txBody>
      </p:sp>
      <p:sp>
        <p:nvSpPr>
          <p:cNvPr id="101" name="Google Shape;101;p7"/>
          <p:cNvSpPr txBox="1">
            <a:spLocks noGrp="1"/>
          </p:cNvSpPr>
          <p:nvPr>
            <p:ph type="ftr" idx="11"/>
          </p:nvPr>
        </p:nvSpPr>
        <p:spPr>
          <a:xfrm>
            <a:off x="10270997" y="6677355"/>
            <a:ext cx="1682750" cy="160020"/>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1050" b="0" i="0" u="none" strike="noStrike" cap="none">
                <a:solidFill>
                  <a:srgbClr val="84869C"/>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pPr marL="12700" lvl="0" indent="0" algn="l" rtl="0">
              <a:lnSpc>
                <a:spcPct val="110000"/>
              </a:lnSpc>
              <a:spcBef>
                <a:spcPts val="0"/>
              </a:spcBef>
              <a:spcAft>
                <a:spcPts val="0"/>
              </a:spcAft>
              <a:buNone/>
            </a:pPr>
            <a:endParaRPr/>
          </a:p>
        </p:txBody>
      </p:sp>
      <p:sp>
        <p:nvSpPr>
          <p:cNvPr id="102" name="Google Shape;102;p7"/>
          <p:cNvSpPr txBox="1"/>
          <p:nvPr/>
        </p:nvSpPr>
        <p:spPr>
          <a:xfrm>
            <a:off x="197916" y="43383"/>
            <a:ext cx="7980045" cy="589280"/>
          </a:xfrm>
          <a:prstGeom prst="rect">
            <a:avLst/>
          </a:prstGeom>
          <a:noFill/>
          <a:ln>
            <a:noFill/>
          </a:ln>
        </p:spPr>
        <p:txBody>
          <a:bodyPr spcFirstLastPara="1" wrap="square" lIns="0" tIns="12050" rIns="0" bIns="0" anchor="t" anchorCtr="0">
            <a:spAutoFit/>
          </a:bodyPr>
          <a:lstStyle/>
          <a:p>
            <a:pPr marL="12700" marR="0" lvl="0" indent="0" algn="l" rtl="0">
              <a:spcBef>
                <a:spcPts val="0"/>
              </a:spcBef>
              <a:spcAft>
                <a:spcPts val="0"/>
              </a:spcAft>
              <a:buNone/>
            </a:pPr>
            <a:r>
              <a:rPr lang="en-US" sz="3700" b="1" i="0">
                <a:solidFill>
                  <a:srgbClr val="0E1A5C"/>
                </a:solidFill>
                <a:latin typeface="Calibri"/>
                <a:ea typeface="Calibri"/>
                <a:cs typeface="Calibri"/>
                <a:sym typeface="Calibri"/>
              </a:rPr>
              <a:t>Procedure to Login Through HDMI Cable</a:t>
            </a:r>
            <a:endParaRPr sz="3700" b="1" i="0">
              <a:solidFill>
                <a:srgbClr val="0E1A5C"/>
              </a:solidFill>
              <a:latin typeface="Calibri"/>
              <a:ea typeface="Calibri"/>
              <a:cs typeface="Calibri"/>
              <a:sym typeface="Calibri"/>
            </a:endParaRPr>
          </a:p>
        </p:txBody>
      </p:sp>
      <p:pic>
        <p:nvPicPr>
          <p:cNvPr id="103" name="Google Shape;103;p7"/>
          <p:cNvPicPr preferRelativeResize="0"/>
          <p:nvPr/>
        </p:nvPicPr>
        <p:blipFill rotWithShape="1">
          <a:blip r:embed="rId3">
            <a:alphaModFix/>
          </a:blip>
          <a:srcRect/>
          <a:stretch/>
        </p:blipFill>
        <p:spPr>
          <a:xfrm>
            <a:off x="2109001" y="1531334"/>
            <a:ext cx="6700448" cy="4370264"/>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grpSp>
        <p:nvGrpSpPr>
          <p:cNvPr id="262" name="Google Shape;262;g97ef3a787e_0_0"/>
          <p:cNvGrpSpPr/>
          <p:nvPr/>
        </p:nvGrpSpPr>
        <p:grpSpPr>
          <a:xfrm>
            <a:off x="2272150" y="2732675"/>
            <a:ext cx="7314600" cy="1842875"/>
            <a:chOff x="2272150" y="2732675"/>
            <a:chExt cx="7314600" cy="1842875"/>
          </a:xfrm>
        </p:grpSpPr>
        <p:sp>
          <p:nvSpPr>
            <p:cNvPr id="263" name="Google Shape;263;g97ef3a787e_0_0"/>
            <p:cNvSpPr txBox="1"/>
            <p:nvPr/>
          </p:nvSpPr>
          <p:spPr>
            <a:xfrm>
              <a:off x="4958325" y="2732675"/>
              <a:ext cx="1048800" cy="584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en-IN" sz="3200" b="1" i="0" u="none" strike="noStrike" cap="none">
                  <a:solidFill>
                    <a:schemeClr val="dk1"/>
                  </a:solidFill>
                  <a:latin typeface="Calibri"/>
                  <a:ea typeface="Calibri"/>
                  <a:cs typeface="Calibri"/>
                  <a:sym typeface="Calibri"/>
                </a:rPr>
                <a:t>END </a:t>
              </a:r>
              <a:endParaRPr sz="1400" b="0" i="0" u="none" strike="noStrike" cap="none">
                <a:solidFill>
                  <a:srgbClr val="000000"/>
                </a:solidFill>
                <a:latin typeface="Arial"/>
                <a:ea typeface="Arial"/>
                <a:cs typeface="Arial"/>
                <a:sym typeface="Arial"/>
              </a:endParaRPr>
            </a:p>
          </p:txBody>
        </p:sp>
        <p:sp>
          <p:nvSpPr>
            <p:cNvPr id="264" name="Google Shape;264;g97ef3a787e_0_0"/>
            <p:cNvSpPr txBox="1"/>
            <p:nvPr/>
          </p:nvSpPr>
          <p:spPr>
            <a:xfrm>
              <a:off x="2272150" y="4118950"/>
              <a:ext cx="7314600" cy="456600"/>
            </a:xfrm>
            <a:prstGeom prst="rect">
              <a:avLst/>
            </a:prstGeom>
            <a:noFill/>
            <a:ln>
              <a:noFill/>
            </a:ln>
          </p:spPr>
          <p:txBody>
            <a:bodyPr spcFirstLastPara="1" wrap="square" lIns="91425" tIns="91425" rIns="91425" bIns="91425" anchor="t" anchorCtr="0">
              <a:noAutofit/>
            </a:bodyPr>
            <a:lstStyle/>
            <a:p>
              <a:pPr marL="457200" marR="0" lvl="0" indent="0" algn="l" rtl="0">
                <a:lnSpc>
                  <a:spcPct val="100000"/>
                </a:lnSpc>
                <a:spcBef>
                  <a:spcPts val="0"/>
                </a:spcBef>
                <a:spcAft>
                  <a:spcPts val="0"/>
                </a:spcAft>
                <a:buClr>
                  <a:srgbClr val="000000"/>
                </a:buClr>
                <a:buSzPts val="1800"/>
                <a:buFont typeface="Arial"/>
                <a:buNone/>
              </a:pPr>
              <a:r>
                <a:rPr lang="en-IN" sz="1800" b="1" i="0" u="none" strike="noStrike" cap="none">
                  <a:solidFill>
                    <a:schemeClr val="dk1"/>
                  </a:solidFill>
                  <a:latin typeface="Arial"/>
                  <a:ea typeface="Arial"/>
                  <a:cs typeface="Arial"/>
                  <a:sym typeface="Arial"/>
                </a:rPr>
                <a:t>Return back to error slide for further troubleshooting </a:t>
              </a:r>
              <a:endParaRPr sz="1400" b="0" i="0" u="none" strike="noStrike" cap="none">
                <a:solidFill>
                  <a:srgbClr val="000000"/>
                </a:solidFill>
                <a:latin typeface="Arial"/>
                <a:ea typeface="Arial"/>
                <a:cs typeface="Arial"/>
                <a:sym typeface="Arial"/>
              </a:endParaRPr>
            </a:p>
          </p:txBody>
        </p:sp>
      </p:grpSp>
      <p:sp>
        <p:nvSpPr>
          <p:cNvPr id="5" name="Google Shape;386;p9">
            <a:hlinkClick r:id="rId3" action="ppaction://hlinksldjump"/>
            <a:extLst>
              <a:ext uri="{FF2B5EF4-FFF2-40B4-BE49-F238E27FC236}">
                <a16:creationId xmlns:a16="http://schemas.microsoft.com/office/drawing/2014/main" id="{1AC88033-DC30-63CB-DBD0-4BA8F895632F}"/>
              </a:ext>
            </a:extLst>
          </p:cNvPr>
          <p:cNvSpPr/>
          <p:nvPr/>
        </p:nvSpPr>
        <p:spPr>
          <a:xfrm>
            <a:off x="4958325" y="5377125"/>
            <a:ext cx="1111800" cy="512100"/>
          </a:xfrm>
          <a:prstGeom prst="bevel">
            <a:avLst>
              <a:gd name="adj" fmla="val 12500"/>
            </a:avLst>
          </a:prstGeom>
          <a:solidFill>
            <a:srgbClr val="E7E6E6"/>
          </a:solidFill>
          <a:ln w="9525" cap="flat" cmpd="sng">
            <a:solidFill>
              <a:srgbClr val="44546A"/>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IN" sz="1400" b="0" i="0" u="none" strike="noStrike" cap="none">
                <a:solidFill>
                  <a:srgbClr val="000000"/>
                </a:solidFill>
                <a:latin typeface="Quicksand Light"/>
                <a:ea typeface="Quicksand Light"/>
                <a:cs typeface="Quicksand Light"/>
                <a:sym typeface="Quicksand Light"/>
              </a:rPr>
              <a:t>Next</a:t>
            </a:r>
            <a:endParaRPr sz="1400" b="0" i="0" u="none" strike="noStrike" cap="none">
              <a:solidFill>
                <a:srgbClr val="000000"/>
              </a:solidFill>
              <a:latin typeface="Quicksand Light"/>
              <a:ea typeface="Quicksand Light"/>
              <a:cs typeface="Quicksand Light"/>
              <a:sym typeface="Quicksand Light"/>
            </a:endParaRPr>
          </a:p>
        </p:txBody>
      </p:sp>
    </p:spTree>
    <p:extLst>
      <p:ext uri="{BB962C8B-B14F-4D97-AF65-F5344CB8AC3E}">
        <p14:creationId xmlns:p14="http://schemas.microsoft.com/office/powerpoint/2010/main" val="367740195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Google Shape;392;p10">
            <a:hlinkClick r:id="rId3" action="ppaction://hlinksldjump"/>
          </p:cNvPr>
          <p:cNvSpPr/>
          <p:nvPr/>
        </p:nvSpPr>
        <p:spPr>
          <a:xfrm>
            <a:off x="0" y="13400"/>
            <a:ext cx="12218699" cy="68580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3" name="Google Shape;393;p10"/>
          <p:cNvSpPr txBox="1"/>
          <p:nvPr/>
        </p:nvSpPr>
        <p:spPr>
          <a:xfrm>
            <a:off x="44450" y="171493"/>
            <a:ext cx="11649000" cy="512100"/>
          </a:xfrm>
          <a:prstGeom prst="rect">
            <a:avLst/>
          </a:prstGeom>
          <a:noFill/>
          <a:ln>
            <a:noFill/>
          </a:ln>
        </p:spPr>
        <p:txBody>
          <a:bodyPr spcFirstLastPara="1" wrap="square" lIns="91425" tIns="45700" rIns="91425" bIns="45700" anchor="ctr" anchorCtr="0">
            <a:noAutofit/>
          </a:bodyPr>
          <a:lstStyle/>
          <a:p>
            <a:pPr marL="457200" marR="0" lvl="0" indent="-457200" algn="l" rtl="0">
              <a:lnSpc>
                <a:spcPct val="100000"/>
              </a:lnSpc>
              <a:spcBef>
                <a:spcPts val="0"/>
              </a:spcBef>
              <a:spcAft>
                <a:spcPts val="0"/>
              </a:spcAft>
              <a:buClr>
                <a:srgbClr val="0F1A5C"/>
              </a:buClr>
              <a:buSzPts val="3740"/>
              <a:buFont typeface="Arial"/>
              <a:buChar char="❏"/>
            </a:pPr>
            <a:r>
              <a:rPr lang="en-IN" sz="3240" b="1" i="0" u="none" strike="noStrike" cap="none">
                <a:solidFill>
                  <a:srgbClr val="0F1A5C"/>
                </a:solidFill>
                <a:latin typeface="Quicksand"/>
                <a:ea typeface="Quicksand"/>
                <a:cs typeface="Quicksand"/>
                <a:sym typeface="Quicksand"/>
              </a:rPr>
              <a:t>Ranger 3.0 Troubleshooter</a:t>
            </a:r>
            <a:endParaRPr sz="3240" b="1" i="0" u="none" strike="noStrike" cap="none">
              <a:solidFill>
                <a:srgbClr val="0F1A5C"/>
              </a:solidFill>
              <a:latin typeface="Quicksand"/>
              <a:ea typeface="Quicksand"/>
              <a:cs typeface="Quicksand"/>
              <a:sym typeface="Quicksand"/>
            </a:endParaRPr>
          </a:p>
        </p:txBody>
      </p:sp>
      <p:sp>
        <p:nvSpPr>
          <p:cNvPr id="394" name="Google Shape;394;p10"/>
          <p:cNvSpPr txBox="1"/>
          <p:nvPr/>
        </p:nvSpPr>
        <p:spPr>
          <a:xfrm>
            <a:off x="391" y="683593"/>
            <a:ext cx="11886809" cy="735000"/>
          </a:xfrm>
          <a:prstGeom prst="rect">
            <a:avLst/>
          </a:prstGeom>
          <a:noFill/>
          <a:ln>
            <a:noFill/>
          </a:ln>
        </p:spPr>
        <p:txBody>
          <a:bodyPr spcFirstLastPara="1" wrap="square" lIns="91425" tIns="91425" rIns="91425" bIns="91425" anchor="t" anchorCtr="0">
            <a:noAutofit/>
          </a:bodyPr>
          <a:lstStyle/>
          <a:p>
            <a:pPr marL="457200" marR="0" lvl="0" indent="-342900" algn="l" rtl="0">
              <a:lnSpc>
                <a:spcPct val="100000"/>
              </a:lnSpc>
              <a:spcBef>
                <a:spcPts val="0"/>
              </a:spcBef>
              <a:spcAft>
                <a:spcPts val="0"/>
              </a:spcAft>
              <a:buClr>
                <a:srgbClr val="333333"/>
              </a:buClr>
              <a:buSzPts val="1800"/>
              <a:buFont typeface="Quicksand Light"/>
              <a:buChar char="➢"/>
            </a:pPr>
            <a:r>
              <a:rPr lang="en-IN" sz="1800" b="0" i="0" u="none" strike="noStrike" cap="none">
                <a:solidFill>
                  <a:srgbClr val="333333"/>
                </a:solidFill>
                <a:highlight>
                  <a:srgbClr val="FFFFFF"/>
                </a:highlight>
                <a:latin typeface="Quicksand Light"/>
                <a:ea typeface="Quicksand Light"/>
                <a:cs typeface="Quicksand Light"/>
                <a:sym typeface="Quicksand Light"/>
              </a:rPr>
              <a:t>Check Chassis GND between 12V GND &amp; 48V GND as mentioned in support link document.</a:t>
            </a:r>
            <a:endParaRPr sz="1800" b="0" i="0" u="none" strike="noStrike" cap="none">
              <a:solidFill>
                <a:srgbClr val="333333"/>
              </a:solidFill>
              <a:highlight>
                <a:srgbClr val="FFFFFF"/>
              </a:highlight>
              <a:latin typeface="Quicksand Light"/>
              <a:ea typeface="Quicksand Light"/>
              <a:cs typeface="Quicksand Light"/>
              <a:sym typeface="Quicksand Light"/>
            </a:endParaRPr>
          </a:p>
          <a:p>
            <a:pPr marL="457200" marR="0" lvl="0" indent="-342900" algn="l" rtl="0">
              <a:lnSpc>
                <a:spcPct val="100000"/>
              </a:lnSpc>
              <a:spcBef>
                <a:spcPts val="0"/>
              </a:spcBef>
              <a:spcAft>
                <a:spcPts val="0"/>
              </a:spcAft>
              <a:buClr>
                <a:srgbClr val="333333"/>
              </a:buClr>
              <a:buSzPts val="1800"/>
              <a:buFont typeface="Quicksand Light"/>
              <a:buChar char="➢"/>
            </a:pPr>
            <a:r>
              <a:rPr lang="en-IN" sz="1800">
                <a:solidFill>
                  <a:srgbClr val="333333"/>
                </a:solidFill>
                <a:highlight>
                  <a:srgbClr val="FFFFFF"/>
                </a:highlight>
                <a:latin typeface="Quicksand Light"/>
                <a:ea typeface="Quicksand Light"/>
                <a:cs typeface="Quicksand Light"/>
                <a:sym typeface="Quicksand Light"/>
              </a:rPr>
              <a:t>Turn-ON the Ranger and check if issue is resolved.</a:t>
            </a:r>
            <a:endParaRPr sz="1800">
              <a:solidFill>
                <a:srgbClr val="333333"/>
              </a:solidFill>
              <a:highlight>
                <a:srgbClr val="FFFFFF"/>
              </a:highlight>
              <a:latin typeface="Quicksand Light"/>
              <a:ea typeface="Quicksand Light"/>
              <a:cs typeface="Quicksand Light"/>
              <a:sym typeface="Quicksand Light"/>
            </a:endParaRPr>
          </a:p>
          <a:p>
            <a:pPr marL="11430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333333"/>
              </a:solidFill>
              <a:highlight>
                <a:srgbClr val="FFFFFF"/>
              </a:highlight>
              <a:latin typeface="Quicksand Light"/>
              <a:ea typeface="Quicksand Light"/>
              <a:cs typeface="Quicksand Light"/>
              <a:sym typeface="Quicksand Light"/>
            </a:endParaRPr>
          </a:p>
          <a:p>
            <a:pPr marL="457200" marR="0" lvl="0" indent="-228600" algn="l" rtl="0">
              <a:lnSpc>
                <a:spcPct val="100000"/>
              </a:lnSpc>
              <a:spcBef>
                <a:spcPts val="0"/>
              </a:spcBef>
              <a:spcAft>
                <a:spcPts val="0"/>
              </a:spcAft>
              <a:buClr>
                <a:srgbClr val="333333"/>
              </a:buClr>
              <a:buSzPts val="1800"/>
              <a:buFont typeface="Quicksand Light"/>
              <a:buNone/>
            </a:pPr>
            <a:endParaRPr sz="1800" b="0" i="0" u="none" strike="noStrike" cap="none">
              <a:solidFill>
                <a:srgbClr val="333333"/>
              </a:solidFill>
              <a:highlight>
                <a:srgbClr val="FFFFFF"/>
              </a:highlight>
              <a:latin typeface="Quicksand Light"/>
              <a:ea typeface="Quicksand Light"/>
              <a:cs typeface="Quicksand Light"/>
              <a:sym typeface="Quicksand Light"/>
            </a:endParaRPr>
          </a:p>
        </p:txBody>
      </p:sp>
      <p:sp>
        <p:nvSpPr>
          <p:cNvPr id="395" name="Google Shape;395;p10">
            <a:hlinkClick r:id="" action="ppaction://hlinkshowjump?jump=lastslide"/>
          </p:cNvPr>
          <p:cNvSpPr/>
          <p:nvPr/>
        </p:nvSpPr>
        <p:spPr>
          <a:xfrm>
            <a:off x="2284006" y="4822114"/>
            <a:ext cx="830400" cy="723300"/>
          </a:xfrm>
          <a:prstGeom prst="ellipse">
            <a:avLst/>
          </a:prstGeom>
          <a:gradFill>
            <a:gsLst>
              <a:gs pos="0">
                <a:srgbClr val="00FF00"/>
              </a:gs>
              <a:gs pos="100000">
                <a:srgbClr val="737373"/>
              </a:gs>
            </a:gsLst>
            <a:lin ang="5400012" scaled="0"/>
          </a:gradFill>
          <a:ln w="9525" cap="flat" cmpd="sng">
            <a:solidFill>
              <a:srgbClr val="44546A"/>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IN" sz="1400" b="0" i="0" u="none" strike="noStrike" cap="none">
                <a:solidFill>
                  <a:srgbClr val="000000"/>
                </a:solidFill>
                <a:latin typeface="Quicksand Light"/>
                <a:ea typeface="Quicksand Light"/>
                <a:cs typeface="Quicksand Light"/>
                <a:sym typeface="Quicksand Light"/>
              </a:rPr>
              <a:t>YES</a:t>
            </a:r>
            <a:endParaRPr sz="1400" b="0" i="0" u="none" strike="noStrike" cap="none">
              <a:solidFill>
                <a:srgbClr val="000000"/>
              </a:solidFill>
              <a:latin typeface="Quicksand Light"/>
              <a:ea typeface="Quicksand Light"/>
              <a:cs typeface="Quicksand Light"/>
              <a:sym typeface="Quicksand Light"/>
            </a:endParaRPr>
          </a:p>
        </p:txBody>
      </p:sp>
      <p:sp>
        <p:nvSpPr>
          <p:cNvPr id="396" name="Google Shape;396;p10">
            <a:hlinkClick r:id="rId4" action="ppaction://hlinksldjump"/>
          </p:cNvPr>
          <p:cNvSpPr/>
          <p:nvPr/>
        </p:nvSpPr>
        <p:spPr>
          <a:xfrm>
            <a:off x="6565962" y="4822114"/>
            <a:ext cx="830400" cy="723300"/>
          </a:xfrm>
          <a:prstGeom prst="ellipse">
            <a:avLst/>
          </a:prstGeom>
          <a:gradFill>
            <a:gsLst>
              <a:gs pos="0">
                <a:srgbClr val="F5D0D0"/>
              </a:gs>
              <a:gs pos="100000">
                <a:srgbClr val="D96868"/>
              </a:gs>
            </a:gsLst>
            <a:path path="circle">
              <a:fillToRect l="50000" t="50000" r="50000" b="50000"/>
            </a:path>
            <a:tileRect/>
          </a:gradFill>
          <a:ln w="9525" cap="flat" cmpd="sng">
            <a:solidFill>
              <a:srgbClr val="44546A"/>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IN" sz="1400" b="0" i="0" u="none" strike="noStrike" cap="none">
                <a:solidFill>
                  <a:srgbClr val="000000"/>
                </a:solidFill>
                <a:latin typeface="Quicksand Light"/>
                <a:ea typeface="Quicksand Light"/>
                <a:cs typeface="Quicksand Light"/>
                <a:sym typeface="Quicksand Light"/>
              </a:rPr>
              <a:t>NO</a:t>
            </a:r>
            <a:endParaRPr sz="1400" b="0" i="0" u="none" strike="noStrike" cap="none">
              <a:solidFill>
                <a:srgbClr val="000000"/>
              </a:solidFill>
              <a:latin typeface="Quicksand Light"/>
              <a:ea typeface="Quicksand Light"/>
              <a:cs typeface="Quicksand Light"/>
              <a:sym typeface="Quicksand Light"/>
            </a:endParaRPr>
          </a:p>
        </p:txBody>
      </p:sp>
      <p:sp>
        <p:nvSpPr>
          <p:cNvPr id="397" name="Google Shape;397;p10"/>
          <p:cNvSpPr txBox="1"/>
          <p:nvPr/>
        </p:nvSpPr>
        <p:spPr>
          <a:xfrm>
            <a:off x="3036306" y="4286430"/>
            <a:ext cx="61194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IN" sz="2000" b="0" i="0" u="none" strike="noStrike" cap="none">
                <a:solidFill>
                  <a:srgbClr val="333333"/>
                </a:solidFill>
                <a:highlight>
                  <a:srgbClr val="FFFFFF"/>
                </a:highlight>
                <a:latin typeface="Quicksand Light"/>
                <a:ea typeface="Quicksand Light"/>
                <a:cs typeface="Quicksand Light"/>
                <a:sym typeface="Quicksand Light"/>
              </a:rPr>
              <a:t>Is </a:t>
            </a:r>
            <a:r>
              <a:rPr lang="en-IN" sz="2000">
                <a:solidFill>
                  <a:srgbClr val="333333"/>
                </a:solidFill>
                <a:highlight>
                  <a:srgbClr val="FFFFFF"/>
                </a:highlight>
                <a:latin typeface="Quicksand Light"/>
                <a:ea typeface="Quicksand Light"/>
                <a:cs typeface="Quicksand Light"/>
                <a:sym typeface="Quicksand Light"/>
              </a:rPr>
              <a:t>login issue resolved</a:t>
            </a:r>
            <a:r>
              <a:rPr lang="en-IN" sz="2000" b="0" i="0" u="none" strike="noStrike" cap="none">
                <a:solidFill>
                  <a:srgbClr val="333333"/>
                </a:solidFill>
                <a:highlight>
                  <a:srgbClr val="FFFFFF"/>
                </a:highlight>
                <a:latin typeface="Quicksand Light"/>
                <a:ea typeface="Quicksand Light"/>
                <a:cs typeface="Quicksand Light"/>
                <a:sym typeface="Quicksand Light"/>
              </a:rPr>
              <a:t> ?</a:t>
            </a:r>
            <a:endParaRPr sz="2000" b="0" i="0" u="none" strike="noStrike" cap="none">
              <a:solidFill>
                <a:srgbClr val="000000"/>
              </a:solidFill>
              <a:latin typeface="Arial"/>
              <a:ea typeface="Arial"/>
              <a:cs typeface="Arial"/>
              <a:sym typeface="Arial"/>
            </a:endParaRPr>
          </a:p>
        </p:txBody>
      </p:sp>
      <p:graphicFrame>
        <p:nvGraphicFramePr>
          <p:cNvPr id="398" name="Google Shape;398;p10"/>
          <p:cNvGraphicFramePr/>
          <p:nvPr>
            <p:extLst>
              <p:ext uri="{D42A27DB-BD31-4B8C-83A1-F6EECF244321}">
                <p14:modId xmlns:p14="http://schemas.microsoft.com/office/powerpoint/2010/main" val="400700415"/>
              </p:ext>
            </p:extLst>
          </p:nvPr>
        </p:nvGraphicFramePr>
        <p:xfrm>
          <a:off x="8220375" y="2242450"/>
          <a:ext cx="3473075" cy="1188660"/>
        </p:xfrm>
        <a:graphic>
          <a:graphicData uri="http://schemas.openxmlformats.org/drawingml/2006/table">
            <a:tbl>
              <a:tblPr>
                <a:noFill/>
              </a:tblPr>
              <a:tblGrid>
                <a:gridCol w="677525">
                  <a:extLst>
                    <a:ext uri="{9D8B030D-6E8A-4147-A177-3AD203B41FA5}">
                      <a16:colId xmlns:a16="http://schemas.microsoft.com/office/drawing/2014/main" val="20000"/>
                    </a:ext>
                  </a:extLst>
                </a:gridCol>
                <a:gridCol w="2795550">
                  <a:extLst>
                    <a:ext uri="{9D8B030D-6E8A-4147-A177-3AD203B41FA5}">
                      <a16:colId xmlns:a16="http://schemas.microsoft.com/office/drawing/2014/main" val="20001"/>
                    </a:ext>
                  </a:extLst>
                </a:gridCol>
              </a:tblGrid>
              <a:tr h="381000">
                <a:tc>
                  <a:txBody>
                    <a:bodyPr/>
                    <a:lstStyle/>
                    <a:p>
                      <a:pPr marL="0" marR="0" lvl="0" indent="0" algn="ctr" rtl="0">
                        <a:lnSpc>
                          <a:spcPct val="100000"/>
                        </a:lnSpc>
                        <a:spcBef>
                          <a:spcPts val="0"/>
                        </a:spcBef>
                        <a:spcAft>
                          <a:spcPts val="0"/>
                        </a:spcAft>
                        <a:buClr>
                          <a:srgbClr val="000000"/>
                        </a:buClr>
                        <a:buSzPts val="1800"/>
                        <a:buFont typeface="Arial"/>
                        <a:buNone/>
                      </a:pPr>
                      <a:r>
                        <a:rPr lang="en-IN" sz="1800" u="none" strike="noStrike" cap="none">
                          <a:latin typeface="Quicksand Light"/>
                          <a:ea typeface="Quicksand Light"/>
                          <a:cs typeface="Quicksand Light"/>
                          <a:sym typeface="Quicksand Light"/>
                        </a:rPr>
                        <a:t>SN</a:t>
                      </a:r>
                      <a:endParaRPr sz="1800" u="none" strike="noStrike" cap="none">
                        <a:latin typeface="Quicksand Light"/>
                        <a:ea typeface="Quicksand Light"/>
                        <a:cs typeface="Quicksand Light"/>
                        <a:sym typeface="Quicksand Light"/>
                      </a:endParaRPr>
                    </a:p>
                  </a:txBody>
                  <a:tcPr marL="91425" marR="91425" marT="91425" marB="91425" anchor="ctr">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B7B7B7"/>
                    </a:solidFill>
                  </a:tcPr>
                </a:tc>
                <a:tc>
                  <a:txBody>
                    <a:bodyPr/>
                    <a:lstStyle/>
                    <a:p>
                      <a:pPr marL="0" marR="0" lvl="0" indent="0" algn="ctr" rtl="0">
                        <a:lnSpc>
                          <a:spcPct val="100000"/>
                        </a:lnSpc>
                        <a:spcBef>
                          <a:spcPts val="0"/>
                        </a:spcBef>
                        <a:spcAft>
                          <a:spcPts val="0"/>
                        </a:spcAft>
                        <a:buClr>
                          <a:srgbClr val="000000"/>
                        </a:buClr>
                        <a:buSzPts val="1800"/>
                        <a:buFont typeface="Arial"/>
                        <a:buNone/>
                      </a:pPr>
                      <a:r>
                        <a:rPr lang="en-IN" sz="1800" b="1" u="none" strike="noStrike" cap="none">
                          <a:latin typeface="Quicksand"/>
                          <a:ea typeface="Quicksand"/>
                          <a:cs typeface="Quicksand"/>
                          <a:sym typeface="Quicksand"/>
                        </a:rPr>
                        <a:t>Support Link</a:t>
                      </a:r>
                      <a:endParaRPr sz="1800" b="1" u="none" strike="noStrike" cap="none">
                        <a:latin typeface="Quicksand"/>
                        <a:ea typeface="Quicksand"/>
                        <a:cs typeface="Quicksand"/>
                        <a:sym typeface="Quicksand"/>
                      </a:endParaRPr>
                    </a:p>
                  </a:txBody>
                  <a:tcPr marL="91425" marR="91425" marT="91425" marB="91425" anchor="ctr">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B7B7B7"/>
                    </a:solidFill>
                  </a:tcPr>
                </a:tc>
                <a:extLst>
                  <a:ext uri="{0D108BD9-81ED-4DB2-BD59-A6C34878D82A}">
                    <a16:rowId xmlns:a16="http://schemas.microsoft.com/office/drawing/2014/main" val="10000"/>
                  </a:ext>
                </a:extLst>
              </a:tr>
              <a:tr h="381000">
                <a:tc>
                  <a:txBody>
                    <a:bodyPr/>
                    <a:lstStyle/>
                    <a:p>
                      <a:pPr marL="0" marR="0" lvl="0" indent="0" algn="ctr" rtl="0">
                        <a:lnSpc>
                          <a:spcPct val="100000"/>
                        </a:lnSpc>
                        <a:spcBef>
                          <a:spcPts val="0"/>
                        </a:spcBef>
                        <a:spcAft>
                          <a:spcPts val="0"/>
                        </a:spcAft>
                        <a:buClr>
                          <a:srgbClr val="000000"/>
                        </a:buClr>
                        <a:buSzPts val="1800"/>
                        <a:buFont typeface="Arial"/>
                        <a:buNone/>
                      </a:pPr>
                      <a:r>
                        <a:rPr lang="en-IN" sz="1800" u="none" strike="noStrike" cap="none"/>
                        <a:t>1</a:t>
                      </a:r>
                      <a:endParaRPr sz="1800" u="none" strike="noStrike" cap="none"/>
                    </a:p>
                  </a:txBody>
                  <a:tcPr marL="91425" marR="91425" marT="91425" marB="91425" anchor="ctr">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100"/>
                        <a:buFont typeface="Arial"/>
                        <a:buNone/>
                      </a:pPr>
                      <a:r>
                        <a:rPr lang="en-IN" sz="1800" u="sng" strike="noStrike" cap="none" dirty="0">
                          <a:solidFill>
                            <a:schemeClr val="hlink"/>
                          </a:solidFill>
                          <a:highlight>
                            <a:schemeClr val="lt1"/>
                          </a:highlight>
                          <a:latin typeface="Quicksand Light"/>
                          <a:ea typeface="Quicksand Light"/>
                          <a:cs typeface="Quicksand Light"/>
                          <a:sym typeface="Quicksand Light"/>
                          <a:hlinkClick r:id="rId5" action="ppaction://hlinksldjump"/>
                        </a:rPr>
                        <a:t>Procedure to Check 12V &amp; 48V Grounding</a:t>
                      </a:r>
                      <a:endParaRPr sz="1500" u="none" strike="noStrike" cap="none" dirty="0">
                        <a:latin typeface="Quicksand Light"/>
                        <a:ea typeface="Quicksand Light"/>
                        <a:cs typeface="Quicksand Light"/>
                        <a:sym typeface="Quicksand Light"/>
                      </a:endParaRPr>
                    </a:p>
                  </a:txBody>
                  <a:tcPr marL="91425" marR="91425" marT="91425" marB="91425" anchor="ctr">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
        <p:nvSpPr>
          <p:cNvPr id="399" name="Google Shape;399;p10">
            <a:hlinkClick r:id="rId3" action="ppaction://hlinksldjump"/>
          </p:cNvPr>
          <p:cNvSpPr/>
          <p:nvPr/>
        </p:nvSpPr>
        <p:spPr>
          <a:xfrm>
            <a:off x="1172200" y="5755725"/>
            <a:ext cx="1111800" cy="512100"/>
          </a:xfrm>
          <a:prstGeom prst="bevel">
            <a:avLst>
              <a:gd name="adj" fmla="val 12500"/>
            </a:avLst>
          </a:prstGeom>
          <a:solidFill>
            <a:srgbClr val="E7E6E6"/>
          </a:solidFill>
          <a:ln w="9525" cap="flat" cmpd="sng">
            <a:solidFill>
              <a:srgbClr val="44546A"/>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IN" sz="1400" b="0" i="0" u="none" strike="noStrike" cap="none">
                <a:solidFill>
                  <a:srgbClr val="000000"/>
                </a:solidFill>
                <a:latin typeface="Quicksand Light"/>
                <a:ea typeface="Quicksand Light"/>
                <a:cs typeface="Quicksand Light"/>
                <a:sym typeface="Quicksand Light"/>
              </a:rPr>
              <a:t>Preview</a:t>
            </a:r>
            <a:endParaRPr sz="1400" b="0" i="0" u="none" strike="noStrike" cap="none">
              <a:solidFill>
                <a:srgbClr val="000000"/>
              </a:solidFill>
              <a:latin typeface="Quicksand Light"/>
              <a:ea typeface="Quicksand Light"/>
              <a:cs typeface="Quicksand Light"/>
              <a:sym typeface="Quicksand Light"/>
            </a:endParaRPr>
          </a:p>
        </p:txBody>
      </p:sp>
      <p:sp>
        <p:nvSpPr>
          <p:cNvPr id="400" name="Google Shape;400;p10">
            <a:hlinkClick r:id="rId6" action="ppaction://hlinksldjump"/>
          </p:cNvPr>
          <p:cNvSpPr/>
          <p:nvPr/>
        </p:nvSpPr>
        <p:spPr>
          <a:xfrm>
            <a:off x="9719350" y="5813825"/>
            <a:ext cx="1111800" cy="512100"/>
          </a:xfrm>
          <a:prstGeom prst="bevel">
            <a:avLst>
              <a:gd name="adj" fmla="val 12500"/>
            </a:avLst>
          </a:prstGeom>
          <a:solidFill>
            <a:srgbClr val="E7E6E6"/>
          </a:solidFill>
          <a:ln w="9525" cap="flat" cmpd="sng">
            <a:solidFill>
              <a:srgbClr val="44546A"/>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IN" sz="1400" b="0" i="0" u="none" strike="noStrike" cap="none">
                <a:solidFill>
                  <a:srgbClr val="000000"/>
                </a:solidFill>
                <a:latin typeface="Quicksand Light"/>
                <a:ea typeface="Quicksand Light"/>
                <a:cs typeface="Quicksand Light"/>
                <a:sym typeface="Quicksand Light"/>
              </a:rPr>
              <a:t>Next</a:t>
            </a:r>
            <a:endParaRPr sz="1400" b="0" i="0" u="none" strike="noStrike" cap="none">
              <a:solidFill>
                <a:srgbClr val="000000"/>
              </a:solidFill>
              <a:latin typeface="Quicksand Light"/>
              <a:ea typeface="Quicksand Light"/>
              <a:cs typeface="Quicksand Light"/>
              <a:sym typeface="Quicksand Light"/>
            </a:endParaRPr>
          </a:p>
        </p:txBody>
      </p:sp>
      <p:pic>
        <p:nvPicPr>
          <p:cNvPr id="401" name="Google Shape;401;p10"/>
          <p:cNvPicPr preferRelativeResize="0"/>
          <p:nvPr/>
        </p:nvPicPr>
        <p:blipFill>
          <a:blip r:embed="rId7">
            <a:alphaModFix/>
          </a:blip>
          <a:stretch>
            <a:fillRect/>
          </a:stretch>
        </p:blipFill>
        <p:spPr>
          <a:xfrm>
            <a:off x="2515750" y="1354762"/>
            <a:ext cx="4267875" cy="2796200"/>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graphicFrame>
        <p:nvGraphicFramePr>
          <p:cNvPr id="143" name="Google Shape;143;g98b47ee596_0_0"/>
          <p:cNvGraphicFramePr/>
          <p:nvPr/>
        </p:nvGraphicFramePr>
        <p:xfrm>
          <a:off x="5075579" y="4206035"/>
          <a:ext cx="6692500" cy="869525"/>
        </p:xfrm>
        <a:graphic>
          <a:graphicData uri="http://schemas.openxmlformats.org/drawingml/2006/table">
            <a:tbl>
              <a:tblPr firstRow="1" bandRow="1">
                <a:noFill/>
              </a:tblPr>
              <a:tblGrid>
                <a:gridCol w="431125">
                  <a:extLst>
                    <a:ext uri="{9D8B030D-6E8A-4147-A177-3AD203B41FA5}">
                      <a16:colId xmlns:a16="http://schemas.microsoft.com/office/drawing/2014/main" val="20000"/>
                    </a:ext>
                  </a:extLst>
                </a:gridCol>
                <a:gridCol w="785800">
                  <a:extLst>
                    <a:ext uri="{9D8B030D-6E8A-4147-A177-3AD203B41FA5}">
                      <a16:colId xmlns:a16="http://schemas.microsoft.com/office/drawing/2014/main" val="20001"/>
                    </a:ext>
                  </a:extLst>
                </a:gridCol>
                <a:gridCol w="1757775">
                  <a:extLst>
                    <a:ext uri="{9D8B030D-6E8A-4147-A177-3AD203B41FA5}">
                      <a16:colId xmlns:a16="http://schemas.microsoft.com/office/drawing/2014/main" val="20002"/>
                    </a:ext>
                  </a:extLst>
                </a:gridCol>
                <a:gridCol w="1185525">
                  <a:extLst>
                    <a:ext uri="{9D8B030D-6E8A-4147-A177-3AD203B41FA5}">
                      <a16:colId xmlns:a16="http://schemas.microsoft.com/office/drawing/2014/main" val="20003"/>
                    </a:ext>
                  </a:extLst>
                </a:gridCol>
                <a:gridCol w="1001675">
                  <a:extLst>
                    <a:ext uri="{9D8B030D-6E8A-4147-A177-3AD203B41FA5}">
                      <a16:colId xmlns:a16="http://schemas.microsoft.com/office/drawing/2014/main" val="20004"/>
                    </a:ext>
                  </a:extLst>
                </a:gridCol>
                <a:gridCol w="1530600">
                  <a:extLst>
                    <a:ext uri="{9D8B030D-6E8A-4147-A177-3AD203B41FA5}">
                      <a16:colId xmlns:a16="http://schemas.microsoft.com/office/drawing/2014/main" val="20005"/>
                    </a:ext>
                  </a:extLst>
                </a:gridCol>
              </a:tblGrid>
              <a:tr h="498675">
                <a:tc>
                  <a:txBody>
                    <a:bodyPr/>
                    <a:lstStyle/>
                    <a:p>
                      <a:pPr marL="0" marR="0" lvl="0" indent="0" algn="ctr" rtl="0">
                        <a:lnSpc>
                          <a:spcPct val="100000"/>
                        </a:lnSpc>
                        <a:spcBef>
                          <a:spcPts val="0"/>
                        </a:spcBef>
                        <a:spcAft>
                          <a:spcPts val="0"/>
                        </a:spcAft>
                        <a:buClr>
                          <a:srgbClr val="000000"/>
                        </a:buClr>
                        <a:buSzPts val="1400"/>
                        <a:buFont typeface="Arial"/>
                        <a:buNone/>
                      </a:pPr>
                      <a:r>
                        <a:rPr lang="en-IN" sz="1400" u="none" strike="noStrike" cap="none">
                          <a:latin typeface="Arial"/>
                          <a:ea typeface="Arial"/>
                          <a:cs typeface="Arial"/>
                          <a:sym typeface="Arial"/>
                        </a:rPr>
                        <a:t>SN</a:t>
                      </a:r>
                      <a:endParaRPr sz="1400" u="none" strike="noStrike" cap="none"/>
                    </a:p>
                  </a:txBody>
                  <a:tcPr marL="91450" marR="91450" marT="45725" marB="45725" anchor="ctr">
                    <a:lnL w="12700" cap="flat" cmpd="sng">
                      <a:solidFill>
                        <a:srgbClr val="A5A5A5"/>
                      </a:solidFill>
                      <a:prstDash val="solid"/>
                      <a:round/>
                      <a:headEnd type="none" w="sm" len="sm"/>
                      <a:tailEnd type="none" w="sm" len="sm"/>
                    </a:lnL>
                    <a:lnR w="12700" cap="flat" cmpd="sng">
                      <a:solidFill>
                        <a:srgbClr val="A5A5A5"/>
                      </a:solidFill>
                      <a:prstDash val="solid"/>
                      <a:round/>
                      <a:headEnd type="none" w="sm" len="sm"/>
                      <a:tailEnd type="none" w="sm" len="sm"/>
                    </a:lnR>
                    <a:lnT w="12700" cap="flat" cmpd="sng">
                      <a:solidFill>
                        <a:srgbClr val="A5A5A5"/>
                      </a:solidFill>
                      <a:prstDash val="solid"/>
                      <a:round/>
                      <a:headEnd type="none" w="sm" len="sm"/>
                      <a:tailEnd type="none" w="sm" len="sm"/>
                    </a:lnT>
                    <a:lnB w="12700" cap="flat" cmpd="sng">
                      <a:solidFill>
                        <a:srgbClr val="A5A5A5"/>
                      </a:solidFill>
                      <a:prstDash val="solid"/>
                      <a:round/>
                      <a:headEnd type="none" w="sm" len="sm"/>
                      <a:tailEnd type="none" w="sm" len="sm"/>
                    </a:lnB>
                    <a:solidFill>
                      <a:srgbClr val="D8D8D8"/>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IN" sz="1400" u="none" strike="noStrike" cap="none">
                          <a:latin typeface="Arial"/>
                          <a:ea typeface="Arial"/>
                          <a:cs typeface="Arial"/>
                          <a:sym typeface="Arial"/>
                        </a:rPr>
                        <a:t>Version</a:t>
                      </a:r>
                      <a:endParaRPr sz="1400" u="none" strike="noStrike" cap="none"/>
                    </a:p>
                  </a:txBody>
                  <a:tcPr marL="91450" marR="91450" marT="45725" marB="45725" anchor="ctr">
                    <a:lnL w="12700" cap="flat" cmpd="sng">
                      <a:solidFill>
                        <a:srgbClr val="A5A5A5"/>
                      </a:solidFill>
                      <a:prstDash val="solid"/>
                      <a:round/>
                      <a:headEnd type="none" w="sm" len="sm"/>
                      <a:tailEnd type="none" w="sm" len="sm"/>
                    </a:lnL>
                    <a:lnR w="12700" cap="flat" cmpd="sng">
                      <a:solidFill>
                        <a:srgbClr val="A5A5A5"/>
                      </a:solidFill>
                      <a:prstDash val="solid"/>
                      <a:round/>
                      <a:headEnd type="none" w="sm" len="sm"/>
                      <a:tailEnd type="none" w="sm" len="sm"/>
                    </a:lnR>
                    <a:lnT w="12700" cap="flat" cmpd="sng">
                      <a:solidFill>
                        <a:srgbClr val="A5A5A5"/>
                      </a:solidFill>
                      <a:prstDash val="solid"/>
                      <a:round/>
                      <a:headEnd type="none" w="sm" len="sm"/>
                      <a:tailEnd type="none" w="sm" len="sm"/>
                    </a:lnT>
                    <a:lnB w="12700" cap="flat" cmpd="sng">
                      <a:solidFill>
                        <a:srgbClr val="A5A5A5"/>
                      </a:solidFill>
                      <a:prstDash val="solid"/>
                      <a:round/>
                      <a:headEnd type="none" w="sm" len="sm"/>
                      <a:tailEnd type="none" w="sm" len="sm"/>
                    </a:lnB>
                    <a:solidFill>
                      <a:srgbClr val="D8D8D8"/>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IN" sz="1400" u="none" strike="noStrike" cap="none">
                          <a:latin typeface="Arial"/>
                          <a:ea typeface="Arial"/>
                          <a:cs typeface="Arial"/>
                          <a:sym typeface="Arial"/>
                        </a:rPr>
                        <a:t>Prepared / Revised </a:t>
                      </a:r>
                      <a:endParaRPr sz="1400" u="none" strike="noStrike" cap="none"/>
                    </a:p>
                  </a:txBody>
                  <a:tcPr marL="91450" marR="91450" marT="45725" marB="45725" anchor="ctr">
                    <a:lnL w="12700" cap="flat" cmpd="sng">
                      <a:solidFill>
                        <a:srgbClr val="A5A5A5"/>
                      </a:solidFill>
                      <a:prstDash val="solid"/>
                      <a:round/>
                      <a:headEnd type="none" w="sm" len="sm"/>
                      <a:tailEnd type="none" w="sm" len="sm"/>
                    </a:lnL>
                    <a:lnR w="12700" cap="flat" cmpd="sng">
                      <a:solidFill>
                        <a:srgbClr val="A5A5A5"/>
                      </a:solidFill>
                      <a:prstDash val="solid"/>
                      <a:round/>
                      <a:headEnd type="none" w="sm" len="sm"/>
                      <a:tailEnd type="none" w="sm" len="sm"/>
                    </a:lnR>
                    <a:lnT w="12700" cap="flat" cmpd="sng">
                      <a:solidFill>
                        <a:srgbClr val="A5A5A5"/>
                      </a:solidFill>
                      <a:prstDash val="solid"/>
                      <a:round/>
                      <a:headEnd type="none" w="sm" len="sm"/>
                      <a:tailEnd type="none" w="sm" len="sm"/>
                    </a:lnT>
                    <a:lnB w="12700" cap="flat" cmpd="sng">
                      <a:solidFill>
                        <a:srgbClr val="A5A5A5"/>
                      </a:solidFill>
                      <a:prstDash val="solid"/>
                      <a:round/>
                      <a:headEnd type="none" w="sm" len="sm"/>
                      <a:tailEnd type="none" w="sm" len="sm"/>
                    </a:lnB>
                    <a:solidFill>
                      <a:srgbClr val="D8D8D8"/>
                    </a:solidFill>
                  </a:tcPr>
                </a:tc>
                <a:tc gridSpan="2">
                  <a:txBody>
                    <a:bodyPr/>
                    <a:lstStyle/>
                    <a:p>
                      <a:pPr marL="0" marR="0" lvl="0" indent="0" algn="ctr" rtl="0">
                        <a:lnSpc>
                          <a:spcPct val="100000"/>
                        </a:lnSpc>
                        <a:spcBef>
                          <a:spcPts val="0"/>
                        </a:spcBef>
                        <a:spcAft>
                          <a:spcPts val="0"/>
                        </a:spcAft>
                        <a:buClr>
                          <a:srgbClr val="000000"/>
                        </a:buClr>
                        <a:buSzPts val="1400"/>
                        <a:buFont typeface="Arial"/>
                        <a:buNone/>
                      </a:pPr>
                      <a:r>
                        <a:rPr lang="en-IN" sz="1400" u="none" strike="noStrike" cap="none">
                          <a:latin typeface="Arial"/>
                          <a:ea typeface="Arial"/>
                          <a:cs typeface="Arial"/>
                          <a:sym typeface="Arial"/>
                        </a:rPr>
                        <a:t>Checked / Approved</a:t>
                      </a:r>
                      <a:endParaRPr sz="1400" u="none" strike="noStrike" cap="none"/>
                    </a:p>
                  </a:txBody>
                  <a:tcPr marL="91450" marR="91450" marT="45725" marB="45725" anchor="ctr">
                    <a:lnL w="12700" cap="flat" cmpd="sng">
                      <a:solidFill>
                        <a:srgbClr val="A5A5A5"/>
                      </a:solidFill>
                      <a:prstDash val="solid"/>
                      <a:round/>
                      <a:headEnd type="none" w="sm" len="sm"/>
                      <a:tailEnd type="none" w="sm" len="sm"/>
                    </a:lnL>
                    <a:lnR w="12700" cap="flat" cmpd="sng">
                      <a:solidFill>
                        <a:srgbClr val="A5A5A5"/>
                      </a:solidFill>
                      <a:prstDash val="solid"/>
                      <a:round/>
                      <a:headEnd type="none" w="sm" len="sm"/>
                      <a:tailEnd type="none" w="sm" len="sm"/>
                    </a:lnR>
                    <a:lnT w="12700" cap="flat" cmpd="sng">
                      <a:solidFill>
                        <a:srgbClr val="A5A5A5"/>
                      </a:solidFill>
                      <a:prstDash val="solid"/>
                      <a:round/>
                      <a:headEnd type="none" w="sm" len="sm"/>
                      <a:tailEnd type="none" w="sm" len="sm"/>
                    </a:lnT>
                    <a:lnB w="12700" cap="flat" cmpd="sng">
                      <a:solidFill>
                        <a:srgbClr val="A5A5A5"/>
                      </a:solidFill>
                      <a:prstDash val="solid"/>
                      <a:round/>
                      <a:headEnd type="none" w="sm" len="sm"/>
                      <a:tailEnd type="none" w="sm" len="sm"/>
                    </a:lnB>
                    <a:solidFill>
                      <a:srgbClr val="D8D8D8"/>
                    </a:solidFill>
                  </a:tcPr>
                </a:tc>
                <a:tc hMerge="1">
                  <a:txBody>
                    <a:bodyPr/>
                    <a:lstStyle/>
                    <a:p>
                      <a:endParaRPr lang="en-US"/>
                    </a:p>
                  </a:txBody>
                  <a:tcPr/>
                </a:tc>
                <a:tc>
                  <a:txBody>
                    <a:bodyPr/>
                    <a:lstStyle/>
                    <a:p>
                      <a:pPr marL="0" marR="0" lvl="0" indent="0" algn="ctr" rtl="0">
                        <a:lnSpc>
                          <a:spcPct val="100000"/>
                        </a:lnSpc>
                        <a:spcBef>
                          <a:spcPts val="0"/>
                        </a:spcBef>
                        <a:spcAft>
                          <a:spcPts val="0"/>
                        </a:spcAft>
                        <a:buClr>
                          <a:srgbClr val="000000"/>
                        </a:buClr>
                        <a:buSzPts val="1400"/>
                        <a:buFont typeface="Arial"/>
                        <a:buNone/>
                      </a:pPr>
                      <a:r>
                        <a:rPr lang="en-IN" sz="1400" u="none" strike="noStrike" cap="none">
                          <a:latin typeface="Arial"/>
                          <a:ea typeface="Arial"/>
                          <a:cs typeface="Arial"/>
                          <a:sym typeface="Arial"/>
                        </a:rPr>
                        <a:t>Ref Details</a:t>
                      </a:r>
                      <a:endParaRPr sz="1400" u="none" strike="noStrike" cap="none"/>
                    </a:p>
                  </a:txBody>
                  <a:tcPr marL="91450" marR="91450" marT="45725" marB="45725" anchor="ctr">
                    <a:lnL w="12700" cap="flat" cmpd="sng">
                      <a:solidFill>
                        <a:srgbClr val="A5A5A5"/>
                      </a:solidFill>
                      <a:prstDash val="solid"/>
                      <a:round/>
                      <a:headEnd type="none" w="sm" len="sm"/>
                      <a:tailEnd type="none" w="sm" len="sm"/>
                    </a:lnL>
                    <a:lnR w="12700" cap="flat" cmpd="sng">
                      <a:solidFill>
                        <a:srgbClr val="A5A5A5"/>
                      </a:solidFill>
                      <a:prstDash val="solid"/>
                      <a:round/>
                      <a:headEnd type="none" w="sm" len="sm"/>
                      <a:tailEnd type="none" w="sm" len="sm"/>
                    </a:lnR>
                    <a:lnT w="12700" cap="flat" cmpd="sng">
                      <a:solidFill>
                        <a:srgbClr val="A5A5A5"/>
                      </a:solidFill>
                      <a:prstDash val="solid"/>
                      <a:round/>
                      <a:headEnd type="none" w="sm" len="sm"/>
                      <a:tailEnd type="none" w="sm" len="sm"/>
                    </a:lnT>
                    <a:lnB w="12700" cap="flat" cmpd="sng">
                      <a:solidFill>
                        <a:srgbClr val="A5A5A5"/>
                      </a:solidFill>
                      <a:prstDash val="solid"/>
                      <a:round/>
                      <a:headEnd type="none" w="sm" len="sm"/>
                      <a:tailEnd type="none" w="sm" len="sm"/>
                    </a:lnB>
                    <a:solidFill>
                      <a:srgbClr val="D8D8D8"/>
                    </a:solidFill>
                  </a:tcPr>
                </a:tc>
                <a:extLst>
                  <a:ext uri="{0D108BD9-81ED-4DB2-BD59-A6C34878D82A}">
                    <a16:rowId xmlns:a16="http://schemas.microsoft.com/office/drawing/2014/main" val="10000"/>
                  </a:ext>
                </a:extLst>
              </a:tr>
              <a:tr h="370850">
                <a:tc>
                  <a:txBody>
                    <a:bodyPr/>
                    <a:lstStyle/>
                    <a:p>
                      <a:pPr marL="0" marR="0" lvl="0" indent="0" algn="ctr" rtl="0">
                        <a:lnSpc>
                          <a:spcPct val="100000"/>
                        </a:lnSpc>
                        <a:spcBef>
                          <a:spcPts val="0"/>
                        </a:spcBef>
                        <a:spcAft>
                          <a:spcPts val="0"/>
                        </a:spcAft>
                        <a:buClr>
                          <a:srgbClr val="000000"/>
                        </a:buClr>
                        <a:buSzPts val="1400"/>
                        <a:buFont typeface="Arial"/>
                        <a:buNone/>
                      </a:pPr>
                      <a:r>
                        <a:rPr lang="en-IN" sz="1400" u="none" strike="noStrike" cap="none">
                          <a:latin typeface="Arial"/>
                          <a:ea typeface="Arial"/>
                          <a:cs typeface="Arial"/>
                          <a:sym typeface="Arial"/>
                        </a:rPr>
                        <a:t>1</a:t>
                      </a:r>
                      <a:endParaRPr sz="1400" u="none" strike="noStrike" cap="none"/>
                    </a:p>
                  </a:txBody>
                  <a:tcPr marL="91450" marR="91450" marT="45725" marB="45725" anchor="ctr">
                    <a:lnL w="12700" cap="flat" cmpd="sng">
                      <a:solidFill>
                        <a:srgbClr val="A5A5A5"/>
                      </a:solidFill>
                      <a:prstDash val="solid"/>
                      <a:round/>
                      <a:headEnd type="none" w="sm" len="sm"/>
                      <a:tailEnd type="none" w="sm" len="sm"/>
                    </a:lnL>
                    <a:lnR w="12700" cap="flat" cmpd="sng">
                      <a:solidFill>
                        <a:srgbClr val="A5A5A5"/>
                      </a:solidFill>
                      <a:prstDash val="solid"/>
                      <a:round/>
                      <a:headEnd type="none" w="sm" len="sm"/>
                      <a:tailEnd type="none" w="sm" len="sm"/>
                    </a:lnR>
                    <a:lnT w="12700" cap="flat" cmpd="sng">
                      <a:solidFill>
                        <a:srgbClr val="A5A5A5"/>
                      </a:solidFill>
                      <a:prstDash val="solid"/>
                      <a:round/>
                      <a:headEnd type="none" w="sm" len="sm"/>
                      <a:tailEnd type="none" w="sm" len="sm"/>
                    </a:lnT>
                    <a:lnB w="12700" cap="flat" cmpd="sng">
                      <a:solidFill>
                        <a:srgbClr val="A5A5A5"/>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n-IN" sz="1400" u="none" strike="noStrike" cap="none">
                          <a:latin typeface="Arial"/>
                          <a:ea typeface="Arial"/>
                          <a:cs typeface="Arial"/>
                          <a:sym typeface="Arial"/>
                        </a:rPr>
                        <a:t>1.0</a:t>
                      </a:r>
                      <a:endParaRPr sz="1400" u="none" strike="noStrike" cap="none"/>
                    </a:p>
                  </a:txBody>
                  <a:tcPr marL="91450" marR="91450" marT="45725" marB="45725" anchor="ctr">
                    <a:lnL w="12700" cap="flat" cmpd="sng">
                      <a:solidFill>
                        <a:srgbClr val="A5A5A5"/>
                      </a:solidFill>
                      <a:prstDash val="solid"/>
                      <a:round/>
                      <a:headEnd type="none" w="sm" len="sm"/>
                      <a:tailEnd type="none" w="sm" len="sm"/>
                    </a:lnL>
                    <a:lnR w="12700" cap="flat" cmpd="sng">
                      <a:solidFill>
                        <a:srgbClr val="A5A5A5"/>
                      </a:solidFill>
                      <a:prstDash val="solid"/>
                      <a:round/>
                      <a:headEnd type="none" w="sm" len="sm"/>
                      <a:tailEnd type="none" w="sm" len="sm"/>
                    </a:lnR>
                    <a:lnT w="12700" cap="flat" cmpd="sng">
                      <a:solidFill>
                        <a:srgbClr val="A5A5A5"/>
                      </a:solidFill>
                      <a:prstDash val="solid"/>
                      <a:round/>
                      <a:headEnd type="none" w="sm" len="sm"/>
                      <a:tailEnd type="none" w="sm" len="sm"/>
                    </a:lnT>
                    <a:lnB w="12700" cap="flat" cmpd="sng">
                      <a:solidFill>
                        <a:srgbClr val="A5A5A5"/>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n-IN" sz="1400" u="none" strike="noStrike" cap="none">
                          <a:latin typeface="Arial"/>
                          <a:ea typeface="Arial"/>
                          <a:cs typeface="Arial"/>
                          <a:sym typeface="Arial"/>
                        </a:rPr>
                        <a:t>Rishabh</a:t>
                      </a:r>
                      <a:endParaRPr sz="1400" u="none" strike="noStrike" cap="none"/>
                    </a:p>
                  </a:txBody>
                  <a:tcPr marL="91450" marR="91450" marT="45725" marB="45725" anchor="ctr">
                    <a:lnL w="12700" cap="flat" cmpd="sng">
                      <a:solidFill>
                        <a:srgbClr val="A5A5A5"/>
                      </a:solidFill>
                      <a:prstDash val="solid"/>
                      <a:round/>
                      <a:headEnd type="none" w="sm" len="sm"/>
                      <a:tailEnd type="none" w="sm" len="sm"/>
                    </a:lnL>
                    <a:lnR w="12700" cap="flat" cmpd="sng">
                      <a:solidFill>
                        <a:srgbClr val="A5A5A5"/>
                      </a:solidFill>
                      <a:prstDash val="solid"/>
                      <a:round/>
                      <a:headEnd type="none" w="sm" len="sm"/>
                      <a:tailEnd type="none" w="sm" len="sm"/>
                    </a:lnR>
                    <a:lnT w="12700" cap="flat" cmpd="sng">
                      <a:solidFill>
                        <a:srgbClr val="A5A5A5"/>
                      </a:solidFill>
                      <a:prstDash val="solid"/>
                      <a:round/>
                      <a:headEnd type="none" w="sm" len="sm"/>
                      <a:tailEnd type="none" w="sm" len="sm"/>
                    </a:lnT>
                    <a:lnB w="12700" cap="flat" cmpd="sng">
                      <a:solidFill>
                        <a:srgbClr val="A5A5A5"/>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n-IN" sz="1400" u="none" strike="noStrike" cap="none" dirty="0" err="1">
                          <a:latin typeface="Arial"/>
                          <a:ea typeface="Arial"/>
                          <a:cs typeface="Arial"/>
                          <a:sym typeface="Arial"/>
                        </a:rPr>
                        <a:t>Asheesh</a:t>
                      </a:r>
                      <a:endParaRPr sz="1400" u="none" strike="noStrike" cap="none" dirty="0">
                        <a:latin typeface="Arial"/>
                        <a:ea typeface="Arial"/>
                        <a:cs typeface="Arial"/>
                        <a:sym typeface="Arial"/>
                      </a:endParaRPr>
                    </a:p>
                  </a:txBody>
                  <a:tcPr marL="91450" marR="91450" marT="45725" marB="45725" anchor="ctr">
                    <a:lnL w="12700" cap="flat" cmpd="sng">
                      <a:solidFill>
                        <a:srgbClr val="A5A5A5"/>
                      </a:solidFill>
                      <a:prstDash val="solid"/>
                      <a:round/>
                      <a:headEnd type="none" w="sm" len="sm"/>
                      <a:tailEnd type="none" w="sm" len="sm"/>
                    </a:lnL>
                    <a:lnR w="12700" cap="flat" cmpd="sng">
                      <a:solidFill>
                        <a:srgbClr val="A5A5A5"/>
                      </a:solidFill>
                      <a:prstDash val="solid"/>
                      <a:round/>
                      <a:headEnd type="none" w="sm" len="sm"/>
                      <a:tailEnd type="none" w="sm" len="sm"/>
                    </a:lnR>
                    <a:lnT w="12700" cap="flat" cmpd="sng">
                      <a:solidFill>
                        <a:srgbClr val="A5A5A5"/>
                      </a:solidFill>
                      <a:prstDash val="solid"/>
                      <a:round/>
                      <a:headEnd type="none" w="sm" len="sm"/>
                      <a:tailEnd type="none" w="sm" len="sm"/>
                    </a:lnT>
                    <a:lnB w="12700" cap="flat" cmpd="sng">
                      <a:solidFill>
                        <a:srgbClr val="A5A5A5"/>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n-IN" sz="1400" u="none" strike="noStrike" cap="none" dirty="0" err="1">
                          <a:latin typeface="Arial"/>
                          <a:ea typeface="Arial"/>
                          <a:cs typeface="Arial"/>
                          <a:sym typeface="Arial"/>
                        </a:rPr>
                        <a:t>Tarun</a:t>
                      </a:r>
                      <a:endParaRPr sz="1400" u="none" strike="noStrike" cap="none" dirty="0"/>
                    </a:p>
                  </a:txBody>
                  <a:tcPr marL="91450" marR="91450" marT="45725" marB="45725" anchor="ctr">
                    <a:lnL w="12700" cap="flat" cmpd="sng">
                      <a:solidFill>
                        <a:srgbClr val="A5A5A5"/>
                      </a:solidFill>
                      <a:prstDash val="solid"/>
                      <a:round/>
                      <a:headEnd type="none" w="sm" len="sm"/>
                      <a:tailEnd type="none" w="sm" len="sm"/>
                    </a:lnL>
                    <a:lnR w="12700" cap="flat" cmpd="sng">
                      <a:solidFill>
                        <a:srgbClr val="A5A5A5"/>
                      </a:solidFill>
                      <a:prstDash val="solid"/>
                      <a:round/>
                      <a:headEnd type="none" w="sm" len="sm"/>
                      <a:tailEnd type="none" w="sm" len="sm"/>
                    </a:lnR>
                    <a:lnT w="12700" cap="flat" cmpd="sng">
                      <a:solidFill>
                        <a:srgbClr val="A5A5A5"/>
                      </a:solidFill>
                      <a:prstDash val="solid"/>
                      <a:round/>
                      <a:headEnd type="none" w="sm" len="sm"/>
                      <a:tailEnd type="none" w="sm" len="sm"/>
                    </a:lnT>
                    <a:lnB w="12700" cap="flat" cmpd="sng">
                      <a:solidFill>
                        <a:srgbClr val="A5A5A5"/>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dirty="0">
                        <a:latin typeface="Arial"/>
                        <a:ea typeface="Arial"/>
                        <a:cs typeface="Arial"/>
                        <a:sym typeface="Arial"/>
                      </a:endParaRPr>
                    </a:p>
                  </a:txBody>
                  <a:tcPr marL="91450" marR="91450" marT="45725" marB="45725" anchor="ctr">
                    <a:lnL w="12700" cap="flat" cmpd="sng">
                      <a:solidFill>
                        <a:srgbClr val="A5A5A5"/>
                      </a:solidFill>
                      <a:prstDash val="solid"/>
                      <a:round/>
                      <a:headEnd type="none" w="sm" len="sm"/>
                      <a:tailEnd type="none" w="sm" len="sm"/>
                    </a:lnL>
                    <a:lnR w="12700" cap="flat" cmpd="sng">
                      <a:solidFill>
                        <a:srgbClr val="A5A5A5"/>
                      </a:solidFill>
                      <a:prstDash val="solid"/>
                      <a:round/>
                      <a:headEnd type="none" w="sm" len="sm"/>
                      <a:tailEnd type="none" w="sm" len="sm"/>
                    </a:lnR>
                    <a:lnT w="12700" cap="flat" cmpd="sng">
                      <a:solidFill>
                        <a:srgbClr val="A5A5A5"/>
                      </a:solidFill>
                      <a:prstDash val="solid"/>
                      <a:round/>
                      <a:headEnd type="none" w="sm" len="sm"/>
                      <a:tailEnd type="none" w="sm" len="sm"/>
                    </a:lnT>
                    <a:lnB w="12700" cap="flat" cmpd="sng">
                      <a:solidFill>
                        <a:srgbClr val="A5A5A5"/>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
        <p:nvSpPr>
          <p:cNvPr id="144" name="Google Shape;144;g98b47ee596_0_0"/>
          <p:cNvSpPr txBox="1"/>
          <p:nvPr/>
        </p:nvSpPr>
        <p:spPr>
          <a:xfrm>
            <a:off x="119063" y="1401897"/>
            <a:ext cx="11757863" cy="1785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IN" sz="2000" b="1" i="0" u="none" strike="noStrike" cap="none" dirty="0">
                <a:solidFill>
                  <a:schemeClr val="dk1"/>
                </a:solidFill>
                <a:latin typeface="Calibri"/>
                <a:ea typeface="Calibri"/>
                <a:cs typeface="Calibri"/>
                <a:sym typeface="Calibri"/>
              </a:rPr>
              <a:t>Purpose of Document : </a:t>
            </a:r>
            <a:r>
              <a:rPr lang="en-IN" sz="1800" b="0" i="0" u="none" strike="noStrike" cap="none" dirty="0">
                <a:solidFill>
                  <a:schemeClr val="dk1"/>
                </a:solidFill>
                <a:latin typeface="Calibri"/>
                <a:ea typeface="Calibri"/>
                <a:cs typeface="Calibri"/>
                <a:sym typeface="Calibri"/>
              </a:rPr>
              <a:t>Explain the step by step procedure to check grounding between 12V &amp; 48V at customer site.</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sz="1800" b="1" i="0" u="none" strike="noStrike" cap="non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800"/>
              <a:buFont typeface="Arial"/>
              <a:buNone/>
            </a:pPr>
            <a:r>
              <a:rPr lang="en-IN" sz="1800" b="0" i="0" u="none" strike="noStrike" cap="none" dirty="0">
                <a:solidFill>
                  <a:schemeClr val="dk1"/>
                </a:solidFill>
                <a:latin typeface="Calibri"/>
                <a:ea typeface="Calibri"/>
                <a:cs typeface="Calibri"/>
                <a:sym typeface="Calibri"/>
              </a:rPr>
              <a:t>       </a:t>
            </a:r>
            <a:endParaRPr sz="1400" b="0" i="0" u="none" strike="noStrike" cap="none" dirty="0">
              <a:solidFill>
                <a:srgbClr val="000000"/>
              </a:solidFill>
              <a:latin typeface="Arial"/>
              <a:ea typeface="Arial"/>
              <a:cs typeface="Arial"/>
              <a:sym typeface="Arial"/>
            </a:endParaRPr>
          </a:p>
        </p:txBody>
      </p:sp>
      <p:sp>
        <p:nvSpPr>
          <p:cNvPr id="145" name="Google Shape;145;g98b47ee596_0_0"/>
          <p:cNvSpPr txBox="1"/>
          <p:nvPr/>
        </p:nvSpPr>
        <p:spPr>
          <a:xfrm>
            <a:off x="119063" y="183986"/>
            <a:ext cx="11649000" cy="512100"/>
          </a:xfrm>
          <a:prstGeom prst="rect">
            <a:avLst/>
          </a:prstGeom>
          <a:noFill/>
          <a:ln>
            <a:noFill/>
          </a:ln>
        </p:spPr>
        <p:txBody>
          <a:bodyPr spcFirstLastPara="1" wrap="square" lIns="91425" tIns="45700" rIns="91425" bIns="45700" anchor="ctr" anchorCtr="0">
            <a:noAutofit/>
          </a:bodyPr>
          <a:lstStyle/>
          <a:p>
            <a:pPr marL="0" marR="0" lvl="0" indent="0" algn="l" rtl="0">
              <a:lnSpc>
                <a:spcPct val="70000"/>
              </a:lnSpc>
              <a:spcBef>
                <a:spcPts val="0"/>
              </a:spcBef>
              <a:spcAft>
                <a:spcPts val="0"/>
              </a:spcAft>
              <a:buClr>
                <a:srgbClr val="0F1A5C"/>
              </a:buClr>
              <a:buSzPts val="3740"/>
              <a:buFont typeface="Arial"/>
              <a:buNone/>
            </a:pPr>
            <a:r>
              <a:rPr lang="en-IN" sz="3740" b="1" i="0" u="none" strike="noStrike" cap="none" dirty="0">
                <a:solidFill>
                  <a:srgbClr val="0F1A5C"/>
                </a:solidFill>
                <a:latin typeface="Arial"/>
                <a:ea typeface="Arial"/>
                <a:cs typeface="Arial"/>
                <a:sym typeface="Arial"/>
              </a:rPr>
              <a:t>Procedure to Check Grounding Voltage </a:t>
            </a:r>
            <a:endParaRPr sz="3740" b="0" i="0" u="none" strike="noStrike" cap="none" dirty="0">
              <a:solidFill>
                <a:srgbClr val="0F1A5C"/>
              </a:solidFill>
              <a:latin typeface="Arial"/>
              <a:ea typeface="Arial"/>
              <a:cs typeface="Arial"/>
              <a:sym typeface="Arial"/>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354063" y="525069"/>
            <a:ext cx="1704975" cy="331470"/>
          </a:xfrm>
          <a:prstGeom prst="rect">
            <a:avLst/>
          </a:prstGeom>
        </p:spPr>
        <p:txBody>
          <a:bodyPr vert="horz" wrap="square" lIns="0" tIns="13335" rIns="0" bIns="0" rtlCol="0">
            <a:spAutoFit/>
          </a:bodyPr>
          <a:lstStyle/>
          <a:p>
            <a:pPr marL="12700">
              <a:lnSpc>
                <a:spcPct val="100000"/>
              </a:lnSpc>
              <a:spcBef>
                <a:spcPts val="105"/>
              </a:spcBef>
            </a:pPr>
            <a:r>
              <a:rPr sz="2000" b="1" spc="-35" dirty="0">
                <a:latin typeface="Calibri"/>
                <a:cs typeface="Calibri"/>
              </a:rPr>
              <a:t>Tools</a:t>
            </a:r>
            <a:r>
              <a:rPr sz="2000" b="1" spc="-55" dirty="0">
                <a:latin typeface="Calibri"/>
                <a:cs typeface="Calibri"/>
              </a:rPr>
              <a:t> </a:t>
            </a:r>
            <a:r>
              <a:rPr sz="2000" b="1" spc="-10" dirty="0">
                <a:latin typeface="Calibri"/>
                <a:cs typeface="Calibri"/>
              </a:rPr>
              <a:t>Required</a:t>
            </a:r>
            <a:r>
              <a:rPr sz="2000" b="1" spc="-50" dirty="0">
                <a:latin typeface="Calibri"/>
                <a:cs typeface="Calibri"/>
              </a:rPr>
              <a:t> </a:t>
            </a:r>
            <a:r>
              <a:rPr sz="2000" b="1" dirty="0">
                <a:latin typeface="Calibri"/>
                <a:cs typeface="Calibri"/>
              </a:rPr>
              <a:t>:</a:t>
            </a:r>
            <a:endParaRPr sz="2000" dirty="0">
              <a:latin typeface="Calibri"/>
              <a:cs typeface="Calibri"/>
            </a:endParaRPr>
          </a:p>
        </p:txBody>
      </p:sp>
      <p:graphicFrame>
        <p:nvGraphicFramePr>
          <p:cNvPr id="4" name="object 4"/>
          <p:cNvGraphicFramePr>
            <a:graphicFrameLocks noGrp="1"/>
          </p:cNvGraphicFramePr>
          <p:nvPr/>
        </p:nvGraphicFramePr>
        <p:xfrm>
          <a:off x="354063" y="843650"/>
          <a:ext cx="11155680" cy="5774203"/>
        </p:xfrm>
        <a:graphic>
          <a:graphicData uri="http://schemas.openxmlformats.org/drawingml/2006/table">
            <a:tbl>
              <a:tblPr firstRow="1" bandRow="1">
                <a:tableStyleId>{2D5ABB26-0587-4C30-8999-92F81FD0307C}</a:tableStyleId>
              </a:tblPr>
              <a:tblGrid>
                <a:gridCol w="558800">
                  <a:extLst>
                    <a:ext uri="{9D8B030D-6E8A-4147-A177-3AD203B41FA5}">
                      <a16:colId xmlns:a16="http://schemas.microsoft.com/office/drawing/2014/main" val="20000"/>
                    </a:ext>
                  </a:extLst>
                </a:gridCol>
                <a:gridCol w="3163570">
                  <a:extLst>
                    <a:ext uri="{9D8B030D-6E8A-4147-A177-3AD203B41FA5}">
                      <a16:colId xmlns:a16="http://schemas.microsoft.com/office/drawing/2014/main" val="20001"/>
                    </a:ext>
                  </a:extLst>
                </a:gridCol>
                <a:gridCol w="2477770">
                  <a:extLst>
                    <a:ext uri="{9D8B030D-6E8A-4147-A177-3AD203B41FA5}">
                      <a16:colId xmlns:a16="http://schemas.microsoft.com/office/drawing/2014/main" val="20002"/>
                    </a:ext>
                  </a:extLst>
                </a:gridCol>
                <a:gridCol w="2477770">
                  <a:extLst>
                    <a:ext uri="{9D8B030D-6E8A-4147-A177-3AD203B41FA5}">
                      <a16:colId xmlns:a16="http://schemas.microsoft.com/office/drawing/2014/main" val="20003"/>
                    </a:ext>
                  </a:extLst>
                </a:gridCol>
                <a:gridCol w="2477770">
                  <a:extLst>
                    <a:ext uri="{9D8B030D-6E8A-4147-A177-3AD203B41FA5}">
                      <a16:colId xmlns:a16="http://schemas.microsoft.com/office/drawing/2014/main" val="20004"/>
                    </a:ext>
                  </a:extLst>
                </a:gridCol>
              </a:tblGrid>
              <a:tr h="424052">
                <a:tc>
                  <a:txBody>
                    <a:bodyPr/>
                    <a:lstStyle/>
                    <a:p>
                      <a:pPr algn="ctr">
                        <a:lnSpc>
                          <a:spcPct val="100000"/>
                        </a:lnSpc>
                        <a:spcBef>
                          <a:spcPts val="610"/>
                        </a:spcBef>
                      </a:pPr>
                      <a:r>
                        <a:rPr sz="1600" b="1" spc="-5" dirty="0">
                          <a:latin typeface="Calibri"/>
                          <a:cs typeface="Calibri"/>
                        </a:rPr>
                        <a:t>SN</a:t>
                      </a:r>
                      <a:endParaRPr sz="1600">
                        <a:latin typeface="Calibri"/>
                        <a:cs typeface="Calibri"/>
                      </a:endParaRPr>
                    </a:p>
                  </a:txBody>
                  <a:tcPr marL="0" marR="0" marT="77470" marB="0">
                    <a:lnL w="12700">
                      <a:solidFill>
                        <a:srgbClr val="A6A6A6"/>
                      </a:solidFill>
                      <a:prstDash val="solid"/>
                    </a:lnL>
                    <a:lnR w="12700">
                      <a:solidFill>
                        <a:srgbClr val="A6A6A6"/>
                      </a:solidFill>
                      <a:prstDash val="solid"/>
                    </a:lnR>
                    <a:lnT w="12700">
                      <a:solidFill>
                        <a:srgbClr val="A6A6A6"/>
                      </a:solidFill>
                      <a:prstDash val="solid"/>
                    </a:lnT>
                    <a:lnB w="12700">
                      <a:solidFill>
                        <a:srgbClr val="A6A6A6"/>
                      </a:solidFill>
                      <a:prstDash val="solid"/>
                    </a:lnB>
                    <a:solidFill>
                      <a:srgbClr val="BEBEBE"/>
                    </a:solidFill>
                  </a:tcPr>
                </a:tc>
                <a:tc>
                  <a:txBody>
                    <a:bodyPr/>
                    <a:lstStyle/>
                    <a:p>
                      <a:pPr algn="ctr">
                        <a:lnSpc>
                          <a:spcPct val="100000"/>
                        </a:lnSpc>
                        <a:spcBef>
                          <a:spcPts val="610"/>
                        </a:spcBef>
                      </a:pPr>
                      <a:r>
                        <a:rPr sz="1600" b="1" spc="-15" dirty="0">
                          <a:latin typeface="Calibri"/>
                          <a:cs typeface="Calibri"/>
                        </a:rPr>
                        <a:t>Item</a:t>
                      </a:r>
                      <a:r>
                        <a:rPr sz="1600" b="1" spc="-20" dirty="0">
                          <a:latin typeface="Calibri"/>
                          <a:cs typeface="Calibri"/>
                        </a:rPr>
                        <a:t> </a:t>
                      </a:r>
                      <a:r>
                        <a:rPr sz="1600" b="1" spc="-10" dirty="0">
                          <a:latin typeface="Calibri"/>
                          <a:cs typeface="Calibri"/>
                        </a:rPr>
                        <a:t>Details</a:t>
                      </a:r>
                      <a:endParaRPr sz="1600" dirty="0">
                        <a:latin typeface="Calibri"/>
                        <a:cs typeface="Calibri"/>
                      </a:endParaRPr>
                    </a:p>
                  </a:txBody>
                  <a:tcPr marL="0" marR="0" marT="77470" marB="0">
                    <a:lnL w="12700">
                      <a:solidFill>
                        <a:srgbClr val="A6A6A6"/>
                      </a:solidFill>
                      <a:prstDash val="solid"/>
                    </a:lnL>
                    <a:lnR w="12700">
                      <a:solidFill>
                        <a:srgbClr val="A6A6A6"/>
                      </a:solidFill>
                      <a:prstDash val="solid"/>
                    </a:lnR>
                    <a:lnT w="12700">
                      <a:solidFill>
                        <a:srgbClr val="A6A6A6"/>
                      </a:solidFill>
                      <a:prstDash val="solid"/>
                    </a:lnT>
                    <a:lnB w="12700">
                      <a:solidFill>
                        <a:srgbClr val="A6A6A6"/>
                      </a:solidFill>
                      <a:prstDash val="solid"/>
                    </a:lnB>
                    <a:solidFill>
                      <a:srgbClr val="BEBEBE"/>
                    </a:solidFill>
                  </a:tcPr>
                </a:tc>
                <a:tc>
                  <a:txBody>
                    <a:bodyPr/>
                    <a:lstStyle/>
                    <a:p>
                      <a:pPr algn="ctr">
                        <a:lnSpc>
                          <a:spcPct val="100000"/>
                        </a:lnSpc>
                        <a:spcBef>
                          <a:spcPts val="610"/>
                        </a:spcBef>
                      </a:pPr>
                      <a:r>
                        <a:rPr sz="1600" b="1" spc="-10" dirty="0">
                          <a:latin typeface="Calibri"/>
                          <a:cs typeface="Calibri"/>
                        </a:rPr>
                        <a:t>Qty</a:t>
                      </a:r>
                      <a:endParaRPr sz="1600">
                        <a:latin typeface="Calibri"/>
                        <a:cs typeface="Calibri"/>
                      </a:endParaRPr>
                    </a:p>
                  </a:txBody>
                  <a:tcPr marL="0" marR="0" marT="77470" marB="0">
                    <a:lnL w="12700">
                      <a:solidFill>
                        <a:srgbClr val="A6A6A6"/>
                      </a:solidFill>
                      <a:prstDash val="solid"/>
                    </a:lnL>
                    <a:lnR w="12700">
                      <a:solidFill>
                        <a:srgbClr val="A6A6A6"/>
                      </a:solidFill>
                      <a:prstDash val="solid"/>
                    </a:lnR>
                    <a:lnT w="12700">
                      <a:solidFill>
                        <a:srgbClr val="A6A6A6"/>
                      </a:solidFill>
                      <a:prstDash val="solid"/>
                    </a:lnT>
                    <a:lnB w="12700">
                      <a:solidFill>
                        <a:srgbClr val="A6A6A6"/>
                      </a:solidFill>
                      <a:prstDash val="solid"/>
                    </a:lnB>
                    <a:solidFill>
                      <a:srgbClr val="BEBEBE"/>
                    </a:solidFill>
                  </a:tcPr>
                </a:tc>
                <a:tc>
                  <a:txBody>
                    <a:bodyPr/>
                    <a:lstStyle/>
                    <a:p>
                      <a:pPr algn="ctr">
                        <a:lnSpc>
                          <a:spcPct val="100000"/>
                        </a:lnSpc>
                        <a:spcBef>
                          <a:spcPts val="610"/>
                        </a:spcBef>
                      </a:pPr>
                      <a:r>
                        <a:rPr sz="1600" b="1" spc="-10" dirty="0">
                          <a:latin typeface="Calibri"/>
                          <a:cs typeface="Calibri"/>
                        </a:rPr>
                        <a:t>Photo</a:t>
                      </a:r>
                      <a:endParaRPr sz="1600">
                        <a:latin typeface="Calibri"/>
                        <a:cs typeface="Calibri"/>
                      </a:endParaRPr>
                    </a:p>
                  </a:txBody>
                  <a:tcPr marL="0" marR="0" marT="77470" marB="0">
                    <a:lnL w="12700">
                      <a:solidFill>
                        <a:srgbClr val="A6A6A6"/>
                      </a:solidFill>
                      <a:prstDash val="solid"/>
                    </a:lnL>
                    <a:lnR w="12700">
                      <a:solidFill>
                        <a:srgbClr val="A6A6A6"/>
                      </a:solidFill>
                      <a:prstDash val="solid"/>
                    </a:lnR>
                    <a:lnT w="12700">
                      <a:solidFill>
                        <a:srgbClr val="A6A6A6"/>
                      </a:solidFill>
                      <a:prstDash val="solid"/>
                    </a:lnT>
                    <a:lnB w="12700">
                      <a:solidFill>
                        <a:srgbClr val="A6A6A6"/>
                      </a:solidFill>
                      <a:prstDash val="solid"/>
                    </a:lnB>
                    <a:solidFill>
                      <a:srgbClr val="BEBEBE"/>
                    </a:solidFill>
                  </a:tcPr>
                </a:tc>
                <a:tc>
                  <a:txBody>
                    <a:bodyPr/>
                    <a:lstStyle/>
                    <a:p>
                      <a:pPr marL="217804">
                        <a:lnSpc>
                          <a:spcPct val="100000"/>
                        </a:lnSpc>
                        <a:spcBef>
                          <a:spcPts val="610"/>
                        </a:spcBef>
                      </a:pPr>
                      <a:r>
                        <a:rPr sz="1600" b="1" spc="-15" dirty="0">
                          <a:latin typeface="Calibri"/>
                          <a:cs typeface="Calibri"/>
                        </a:rPr>
                        <a:t>Reference</a:t>
                      </a:r>
                      <a:r>
                        <a:rPr sz="1600" b="1" spc="-10" dirty="0">
                          <a:latin typeface="Calibri"/>
                          <a:cs typeface="Calibri"/>
                        </a:rPr>
                        <a:t> Purchase</a:t>
                      </a:r>
                      <a:r>
                        <a:rPr sz="1600" b="1" spc="10" dirty="0">
                          <a:latin typeface="Calibri"/>
                          <a:cs typeface="Calibri"/>
                        </a:rPr>
                        <a:t> </a:t>
                      </a:r>
                      <a:r>
                        <a:rPr sz="1600" b="1" spc="-5" dirty="0">
                          <a:latin typeface="Calibri"/>
                          <a:cs typeface="Calibri"/>
                        </a:rPr>
                        <a:t>Link</a:t>
                      </a:r>
                      <a:endParaRPr sz="1600">
                        <a:latin typeface="Calibri"/>
                        <a:cs typeface="Calibri"/>
                      </a:endParaRPr>
                    </a:p>
                  </a:txBody>
                  <a:tcPr marL="0" marR="0" marT="77470" marB="0">
                    <a:lnL w="12700">
                      <a:solidFill>
                        <a:srgbClr val="A6A6A6"/>
                      </a:solidFill>
                      <a:prstDash val="solid"/>
                    </a:lnL>
                    <a:lnR w="12700">
                      <a:solidFill>
                        <a:srgbClr val="A6A6A6"/>
                      </a:solidFill>
                      <a:prstDash val="solid"/>
                    </a:lnR>
                    <a:lnT w="12700">
                      <a:solidFill>
                        <a:srgbClr val="A6A6A6"/>
                      </a:solidFill>
                      <a:prstDash val="solid"/>
                    </a:lnT>
                    <a:lnB w="12700">
                      <a:solidFill>
                        <a:srgbClr val="A6A6A6"/>
                      </a:solidFill>
                      <a:prstDash val="solid"/>
                    </a:lnB>
                    <a:solidFill>
                      <a:srgbClr val="BEBEBE"/>
                    </a:solidFill>
                  </a:tcPr>
                </a:tc>
                <a:extLst>
                  <a:ext uri="{0D108BD9-81ED-4DB2-BD59-A6C34878D82A}">
                    <a16:rowId xmlns:a16="http://schemas.microsoft.com/office/drawing/2014/main" val="10000"/>
                  </a:ext>
                </a:extLst>
              </a:tr>
              <a:tr h="901573">
                <a:tc>
                  <a:txBody>
                    <a:bodyPr/>
                    <a:lstStyle/>
                    <a:p>
                      <a:pPr>
                        <a:lnSpc>
                          <a:spcPct val="100000"/>
                        </a:lnSpc>
                        <a:spcBef>
                          <a:spcPts val="20"/>
                        </a:spcBef>
                      </a:pPr>
                      <a:endParaRPr sz="2150">
                        <a:latin typeface="Times New Roman"/>
                        <a:cs typeface="Times New Roman"/>
                      </a:endParaRPr>
                    </a:p>
                    <a:p>
                      <a:pPr algn="ctr">
                        <a:lnSpc>
                          <a:spcPct val="100000"/>
                        </a:lnSpc>
                      </a:pPr>
                      <a:r>
                        <a:rPr sz="1600" dirty="0">
                          <a:latin typeface="Calibri"/>
                          <a:cs typeface="Calibri"/>
                        </a:rPr>
                        <a:t>1</a:t>
                      </a:r>
                      <a:endParaRPr sz="1600">
                        <a:latin typeface="Calibri"/>
                        <a:cs typeface="Calibri"/>
                      </a:endParaRPr>
                    </a:p>
                  </a:txBody>
                  <a:tcPr marL="0" marR="0" marT="2540" marB="0">
                    <a:lnL w="12700">
                      <a:solidFill>
                        <a:srgbClr val="A6A6A6"/>
                      </a:solidFill>
                      <a:prstDash val="solid"/>
                    </a:lnL>
                    <a:lnR w="12700">
                      <a:solidFill>
                        <a:srgbClr val="A6A6A6"/>
                      </a:solidFill>
                      <a:prstDash val="solid"/>
                    </a:lnR>
                    <a:lnT w="12700">
                      <a:solidFill>
                        <a:srgbClr val="A6A6A6"/>
                      </a:solidFill>
                      <a:prstDash val="solid"/>
                    </a:lnT>
                    <a:lnB w="12700">
                      <a:solidFill>
                        <a:srgbClr val="A6A6A6"/>
                      </a:solidFill>
                      <a:prstDash val="solid"/>
                    </a:lnB>
                  </a:tcPr>
                </a:tc>
                <a:tc>
                  <a:txBody>
                    <a:bodyPr/>
                    <a:lstStyle/>
                    <a:p>
                      <a:pPr>
                        <a:lnSpc>
                          <a:spcPct val="100000"/>
                        </a:lnSpc>
                        <a:spcBef>
                          <a:spcPts val="20"/>
                        </a:spcBef>
                      </a:pPr>
                      <a:endParaRPr sz="2150">
                        <a:latin typeface="Times New Roman"/>
                        <a:cs typeface="Times New Roman"/>
                      </a:endParaRPr>
                    </a:p>
                    <a:p>
                      <a:pPr marL="91440">
                        <a:lnSpc>
                          <a:spcPct val="100000"/>
                        </a:lnSpc>
                      </a:pPr>
                      <a:r>
                        <a:rPr sz="1600" spc="-5" dirty="0">
                          <a:latin typeface="Calibri"/>
                          <a:cs typeface="Calibri"/>
                        </a:rPr>
                        <a:t>Bit</a:t>
                      </a:r>
                      <a:r>
                        <a:rPr sz="1600" spc="-30" dirty="0">
                          <a:latin typeface="Calibri"/>
                          <a:cs typeface="Calibri"/>
                        </a:rPr>
                        <a:t> </a:t>
                      </a:r>
                      <a:r>
                        <a:rPr sz="1600" spc="-10" dirty="0">
                          <a:latin typeface="Calibri"/>
                          <a:cs typeface="Calibri"/>
                        </a:rPr>
                        <a:t>Driver</a:t>
                      </a:r>
                      <a:endParaRPr sz="1600">
                        <a:latin typeface="Calibri"/>
                        <a:cs typeface="Calibri"/>
                      </a:endParaRPr>
                    </a:p>
                  </a:txBody>
                  <a:tcPr marL="0" marR="0" marT="2540" marB="0">
                    <a:lnL w="12700">
                      <a:solidFill>
                        <a:srgbClr val="A6A6A6"/>
                      </a:solidFill>
                      <a:prstDash val="solid"/>
                    </a:lnL>
                    <a:lnR w="12700">
                      <a:solidFill>
                        <a:srgbClr val="A6A6A6"/>
                      </a:solidFill>
                      <a:prstDash val="solid"/>
                    </a:lnR>
                    <a:lnT w="12700">
                      <a:solidFill>
                        <a:srgbClr val="A6A6A6"/>
                      </a:solidFill>
                      <a:prstDash val="solid"/>
                    </a:lnT>
                    <a:lnB w="12700">
                      <a:solidFill>
                        <a:srgbClr val="A6A6A6"/>
                      </a:solidFill>
                      <a:prstDash val="solid"/>
                    </a:lnB>
                  </a:tcPr>
                </a:tc>
                <a:tc>
                  <a:txBody>
                    <a:bodyPr/>
                    <a:lstStyle/>
                    <a:p>
                      <a:pPr>
                        <a:lnSpc>
                          <a:spcPct val="100000"/>
                        </a:lnSpc>
                        <a:spcBef>
                          <a:spcPts val="20"/>
                        </a:spcBef>
                      </a:pPr>
                      <a:endParaRPr sz="2150">
                        <a:latin typeface="Times New Roman"/>
                        <a:cs typeface="Times New Roman"/>
                      </a:endParaRPr>
                    </a:p>
                    <a:p>
                      <a:pPr algn="ctr">
                        <a:lnSpc>
                          <a:spcPct val="100000"/>
                        </a:lnSpc>
                      </a:pPr>
                      <a:r>
                        <a:rPr sz="1600" spc="-5" dirty="0">
                          <a:latin typeface="Calibri"/>
                          <a:cs typeface="Calibri"/>
                        </a:rPr>
                        <a:t>1</a:t>
                      </a:r>
                      <a:r>
                        <a:rPr sz="1600" spc="-35" dirty="0">
                          <a:latin typeface="Calibri"/>
                          <a:cs typeface="Calibri"/>
                        </a:rPr>
                        <a:t> </a:t>
                      </a:r>
                      <a:r>
                        <a:rPr sz="1600" spc="-5" dirty="0">
                          <a:latin typeface="Calibri"/>
                          <a:cs typeface="Calibri"/>
                        </a:rPr>
                        <a:t>Nos.</a:t>
                      </a:r>
                      <a:endParaRPr sz="1600">
                        <a:latin typeface="Calibri"/>
                        <a:cs typeface="Calibri"/>
                      </a:endParaRPr>
                    </a:p>
                  </a:txBody>
                  <a:tcPr marL="0" marR="0" marT="2540" marB="0">
                    <a:lnL w="12700">
                      <a:solidFill>
                        <a:srgbClr val="A6A6A6"/>
                      </a:solidFill>
                      <a:prstDash val="solid"/>
                    </a:lnL>
                    <a:lnR w="12700">
                      <a:solidFill>
                        <a:srgbClr val="A6A6A6"/>
                      </a:solidFill>
                      <a:prstDash val="solid"/>
                    </a:lnR>
                    <a:lnT w="12700">
                      <a:solidFill>
                        <a:srgbClr val="A6A6A6"/>
                      </a:solidFill>
                      <a:prstDash val="solid"/>
                    </a:lnT>
                    <a:lnB w="12700">
                      <a:solidFill>
                        <a:srgbClr val="A6A6A6"/>
                      </a:solidFill>
                      <a:prstDash val="solid"/>
                    </a:lnB>
                  </a:tcPr>
                </a:tc>
                <a:tc>
                  <a:txBody>
                    <a:bodyPr/>
                    <a:lstStyle/>
                    <a:p>
                      <a:pPr>
                        <a:lnSpc>
                          <a:spcPct val="100000"/>
                        </a:lnSpc>
                      </a:pPr>
                      <a:endParaRPr sz="1200">
                        <a:latin typeface="Times New Roman"/>
                        <a:cs typeface="Times New Roman"/>
                      </a:endParaRPr>
                    </a:p>
                  </a:txBody>
                  <a:tcPr marL="0" marR="0" marT="0" marB="0">
                    <a:lnL w="12700">
                      <a:solidFill>
                        <a:srgbClr val="A6A6A6"/>
                      </a:solidFill>
                      <a:prstDash val="solid"/>
                    </a:lnL>
                    <a:lnR w="12700">
                      <a:solidFill>
                        <a:srgbClr val="A6A6A6"/>
                      </a:solidFill>
                      <a:prstDash val="solid"/>
                    </a:lnR>
                    <a:lnT w="12700">
                      <a:solidFill>
                        <a:srgbClr val="A6A6A6"/>
                      </a:solidFill>
                      <a:prstDash val="solid"/>
                    </a:lnT>
                    <a:lnB w="12700">
                      <a:solidFill>
                        <a:srgbClr val="A6A6A6"/>
                      </a:solidFill>
                      <a:prstDash val="solid"/>
                    </a:lnB>
                  </a:tcPr>
                </a:tc>
                <a:tc>
                  <a:txBody>
                    <a:bodyPr/>
                    <a:lstStyle/>
                    <a:p>
                      <a:pPr>
                        <a:lnSpc>
                          <a:spcPct val="100000"/>
                        </a:lnSpc>
                        <a:spcBef>
                          <a:spcPts val="20"/>
                        </a:spcBef>
                      </a:pPr>
                      <a:endParaRPr sz="1450">
                        <a:latin typeface="Times New Roman"/>
                        <a:cs typeface="Times New Roman"/>
                      </a:endParaRPr>
                    </a:p>
                    <a:p>
                      <a:pPr marL="92075" marR="93345">
                        <a:lnSpc>
                          <a:spcPct val="100000"/>
                        </a:lnSpc>
                      </a:pPr>
                      <a:r>
                        <a:rPr sz="1000" u="sng" dirty="0">
                          <a:solidFill>
                            <a:srgbClr val="0462C1"/>
                          </a:solidFill>
                          <a:uFill>
                            <a:solidFill>
                              <a:srgbClr val="0462C1"/>
                            </a:solidFill>
                          </a:uFill>
                          <a:latin typeface="Calibri"/>
                          <a:cs typeface="Calibri"/>
                          <a:hlinkClick r:id="rId2"/>
                        </a:rPr>
                        <a:t>http</a:t>
                      </a:r>
                      <a:r>
                        <a:rPr sz="1000" u="sng" spc="-10" dirty="0">
                          <a:solidFill>
                            <a:srgbClr val="0462C1"/>
                          </a:solidFill>
                          <a:uFill>
                            <a:solidFill>
                              <a:srgbClr val="0462C1"/>
                            </a:solidFill>
                          </a:uFill>
                          <a:latin typeface="Calibri"/>
                          <a:cs typeface="Calibri"/>
                          <a:hlinkClick r:id="rId2"/>
                        </a:rPr>
                        <a:t>s</a:t>
                      </a:r>
                      <a:r>
                        <a:rPr sz="1000" u="sng" dirty="0">
                          <a:solidFill>
                            <a:srgbClr val="0462C1"/>
                          </a:solidFill>
                          <a:uFill>
                            <a:solidFill>
                              <a:srgbClr val="0462C1"/>
                            </a:solidFill>
                          </a:uFill>
                          <a:latin typeface="Calibri"/>
                          <a:cs typeface="Calibri"/>
                          <a:hlinkClick r:id="rId2"/>
                        </a:rPr>
                        <a:t>:</a:t>
                      </a:r>
                      <a:r>
                        <a:rPr sz="1000" u="sng" spc="-5" dirty="0">
                          <a:solidFill>
                            <a:srgbClr val="0462C1"/>
                          </a:solidFill>
                          <a:uFill>
                            <a:solidFill>
                              <a:srgbClr val="0462C1"/>
                            </a:solidFill>
                          </a:uFill>
                          <a:latin typeface="Calibri"/>
                          <a:cs typeface="Calibri"/>
                          <a:hlinkClick r:id="rId2"/>
                        </a:rPr>
                        <a:t>//</a:t>
                      </a:r>
                      <a:r>
                        <a:rPr sz="1000" u="sng" spc="-10" dirty="0">
                          <a:solidFill>
                            <a:srgbClr val="0462C1"/>
                          </a:solidFill>
                          <a:uFill>
                            <a:solidFill>
                              <a:srgbClr val="0462C1"/>
                            </a:solidFill>
                          </a:uFill>
                          <a:latin typeface="Calibri"/>
                          <a:cs typeface="Calibri"/>
                          <a:hlinkClick r:id="rId2"/>
                        </a:rPr>
                        <a:t>w</a:t>
                      </a:r>
                      <a:r>
                        <a:rPr sz="1000" u="sng" spc="-5" dirty="0">
                          <a:solidFill>
                            <a:srgbClr val="0462C1"/>
                          </a:solidFill>
                          <a:uFill>
                            <a:solidFill>
                              <a:srgbClr val="0462C1"/>
                            </a:solidFill>
                          </a:uFill>
                          <a:latin typeface="Calibri"/>
                          <a:cs typeface="Calibri"/>
                          <a:hlinkClick r:id="rId2"/>
                        </a:rPr>
                        <a:t>ww.l</a:t>
                      </a:r>
                      <a:r>
                        <a:rPr sz="1000" u="sng" dirty="0">
                          <a:solidFill>
                            <a:srgbClr val="0462C1"/>
                          </a:solidFill>
                          <a:uFill>
                            <a:solidFill>
                              <a:srgbClr val="0462C1"/>
                            </a:solidFill>
                          </a:uFill>
                          <a:latin typeface="Calibri"/>
                          <a:cs typeface="Calibri"/>
                          <a:hlinkClick r:id="rId2"/>
                        </a:rPr>
                        <a:t>o</a:t>
                      </a:r>
                      <a:r>
                        <a:rPr sz="1000" u="sng" spc="-5" dirty="0">
                          <a:solidFill>
                            <a:srgbClr val="0462C1"/>
                          </a:solidFill>
                          <a:uFill>
                            <a:solidFill>
                              <a:srgbClr val="0462C1"/>
                            </a:solidFill>
                          </a:uFill>
                          <a:latin typeface="Calibri"/>
                          <a:cs typeface="Calibri"/>
                          <a:hlinkClick r:id="rId2"/>
                        </a:rPr>
                        <a:t>we</a:t>
                      </a:r>
                      <a:r>
                        <a:rPr sz="1000" u="sng" spc="-10" dirty="0">
                          <a:solidFill>
                            <a:srgbClr val="0462C1"/>
                          </a:solidFill>
                          <a:uFill>
                            <a:solidFill>
                              <a:srgbClr val="0462C1"/>
                            </a:solidFill>
                          </a:uFill>
                          <a:latin typeface="Calibri"/>
                          <a:cs typeface="Calibri"/>
                          <a:hlinkClick r:id="rId2"/>
                        </a:rPr>
                        <a:t>s</a:t>
                      </a:r>
                      <a:r>
                        <a:rPr sz="1000" u="sng" spc="-5" dirty="0">
                          <a:solidFill>
                            <a:srgbClr val="0462C1"/>
                          </a:solidFill>
                          <a:uFill>
                            <a:solidFill>
                              <a:srgbClr val="0462C1"/>
                            </a:solidFill>
                          </a:uFill>
                          <a:latin typeface="Calibri"/>
                          <a:cs typeface="Calibri"/>
                          <a:hlinkClick r:id="rId2"/>
                        </a:rPr>
                        <a:t>.com/</a:t>
                      </a:r>
                      <a:r>
                        <a:rPr sz="1000" u="sng" dirty="0">
                          <a:solidFill>
                            <a:srgbClr val="0462C1"/>
                          </a:solidFill>
                          <a:uFill>
                            <a:solidFill>
                              <a:srgbClr val="0462C1"/>
                            </a:solidFill>
                          </a:uFill>
                          <a:latin typeface="Calibri"/>
                          <a:cs typeface="Calibri"/>
                          <a:hlinkClick r:id="rId2"/>
                        </a:rPr>
                        <a:t>pd</a:t>
                      </a:r>
                      <a:r>
                        <a:rPr sz="1000" u="sng" spc="-5" dirty="0">
                          <a:solidFill>
                            <a:srgbClr val="0462C1"/>
                          </a:solidFill>
                          <a:uFill>
                            <a:solidFill>
                              <a:srgbClr val="0462C1"/>
                            </a:solidFill>
                          </a:uFill>
                          <a:latin typeface="Calibri"/>
                          <a:cs typeface="Calibri"/>
                          <a:hlinkClick r:id="rId2"/>
                        </a:rPr>
                        <a:t>/L</a:t>
                      </a:r>
                      <a:r>
                        <a:rPr sz="1000" u="sng" spc="5" dirty="0">
                          <a:solidFill>
                            <a:srgbClr val="0462C1"/>
                          </a:solidFill>
                          <a:uFill>
                            <a:solidFill>
                              <a:srgbClr val="0462C1"/>
                            </a:solidFill>
                          </a:uFill>
                          <a:latin typeface="Calibri"/>
                          <a:cs typeface="Calibri"/>
                          <a:hlinkClick r:id="rId2"/>
                        </a:rPr>
                        <a:t>E</a:t>
                      </a:r>
                      <a:r>
                        <a:rPr sz="1000" u="sng" dirty="0">
                          <a:solidFill>
                            <a:srgbClr val="0462C1"/>
                          </a:solidFill>
                          <a:uFill>
                            <a:solidFill>
                              <a:srgbClr val="0462C1"/>
                            </a:solidFill>
                          </a:uFill>
                          <a:latin typeface="Calibri"/>
                          <a:cs typeface="Calibri"/>
                          <a:hlinkClick r:id="rId2"/>
                        </a:rPr>
                        <a:t>N</a:t>
                      </a:r>
                      <a:r>
                        <a:rPr sz="1000" u="sng" spc="-5" dirty="0">
                          <a:solidFill>
                            <a:srgbClr val="0462C1"/>
                          </a:solidFill>
                          <a:uFill>
                            <a:solidFill>
                              <a:srgbClr val="0462C1"/>
                            </a:solidFill>
                          </a:uFill>
                          <a:latin typeface="Calibri"/>
                          <a:cs typeface="Calibri"/>
                          <a:hlinkClick r:id="rId2"/>
                        </a:rPr>
                        <a:t>O</a:t>
                      </a:r>
                      <a:r>
                        <a:rPr sz="1000" u="sng" spc="5" dirty="0">
                          <a:solidFill>
                            <a:srgbClr val="0462C1"/>
                          </a:solidFill>
                          <a:uFill>
                            <a:solidFill>
                              <a:srgbClr val="0462C1"/>
                            </a:solidFill>
                          </a:uFill>
                          <a:latin typeface="Calibri"/>
                          <a:cs typeface="Calibri"/>
                          <a:hlinkClick r:id="rId2"/>
                        </a:rPr>
                        <a:t>X</a:t>
                      </a:r>
                      <a:r>
                        <a:rPr sz="1000" u="sng" spc="-5" dirty="0">
                          <a:solidFill>
                            <a:srgbClr val="0462C1"/>
                          </a:solidFill>
                          <a:uFill>
                            <a:solidFill>
                              <a:srgbClr val="0462C1"/>
                            </a:solidFill>
                          </a:uFill>
                          <a:latin typeface="Calibri"/>
                          <a:cs typeface="Calibri"/>
                          <a:hlinkClick r:id="rId2"/>
                        </a:rPr>
                        <a:t>-6-</a:t>
                      </a:r>
                      <a:r>
                        <a:rPr sz="1000" u="sng" dirty="0">
                          <a:solidFill>
                            <a:srgbClr val="0462C1"/>
                          </a:solidFill>
                          <a:uFill>
                            <a:solidFill>
                              <a:srgbClr val="0462C1"/>
                            </a:solidFill>
                          </a:uFill>
                          <a:latin typeface="Calibri"/>
                          <a:cs typeface="Calibri"/>
                          <a:hlinkClick r:id="rId2"/>
                        </a:rPr>
                        <a:t>Pi</a:t>
                      </a:r>
                      <a:r>
                        <a:rPr sz="1000" u="sng" spc="-5" dirty="0">
                          <a:solidFill>
                            <a:srgbClr val="0462C1"/>
                          </a:solidFill>
                          <a:uFill>
                            <a:solidFill>
                              <a:srgbClr val="0462C1"/>
                            </a:solidFill>
                          </a:uFill>
                          <a:latin typeface="Calibri"/>
                          <a:cs typeface="Calibri"/>
                          <a:hlinkClick r:id="rId2"/>
                        </a:rPr>
                        <a:t>e</a:t>
                      </a:r>
                      <a:r>
                        <a:rPr sz="1000" u="sng" spc="10" dirty="0">
                          <a:solidFill>
                            <a:srgbClr val="0462C1"/>
                          </a:solidFill>
                          <a:uFill>
                            <a:solidFill>
                              <a:srgbClr val="0462C1"/>
                            </a:solidFill>
                          </a:uFill>
                          <a:latin typeface="Calibri"/>
                          <a:cs typeface="Calibri"/>
                          <a:hlinkClick r:id="rId2"/>
                        </a:rPr>
                        <a:t>c</a:t>
                      </a:r>
                      <a:r>
                        <a:rPr sz="1000" u="sng" spc="-5" dirty="0">
                          <a:solidFill>
                            <a:srgbClr val="0462C1"/>
                          </a:solidFill>
                          <a:uFill>
                            <a:solidFill>
                              <a:srgbClr val="0462C1"/>
                            </a:solidFill>
                          </a:uFill>
                          <a:latin typeface="Calibri"/>
                          <a:cs typeface="Calibri"/>
                          <a:hlinkClick r:id="rId2"/>
                        </a:rPr>
                        <a:t>e</a:t>
                      </a:r>
                      <a:r>
                        <a:rPr sz="1000" u="sng" dirty="0">
                          <a:solidFill>
                            <a:srgbClr val="0462C1"/>
                          </a:solidFill>
                          <a:uFill>
                            <a:solidFill>
                              <a:srgbClr val="0462C1"/>
                            </a:solidFill>
                          </a:uFill>
                          <a:latin typeface="Calibri"/>
                          <a:cs typeface="Calibri"/>
                          <a:hlinkClick r:id="rId2"/>
                        </a:rPr>
                        <a:t>- </a:t>
                      </a:r>
                      <a:r>
                        <a:rPr sz="1000" dirty="0">
                          <a:solidFill>
                            <a:srgbClr val="0462C1"/>
                          </a:solidFill>
                          <a:latin typeface="Calibri"/>
                          <a:cs typeface="Calibri"/>
                          <a:hlinkClick r:id="rId2"/>
                        </a:rPr>
                        <a:t> </a:t>
                      </a:r>
                      <a:r>
                        <a:rPr sz="1000" u="sng" spc="-5" dirty="0">
                          <a:solidFill>
                            <a:srgbClr val="0462C1"/>
                          </a:solidFill>
                          <a:uFill>
                            <a:solidFill>
                              <a:srgbClr val="0462C1"/>
                            </a:solidFill>
                          </a:uFill>
                          <a:latin typeface="Calibri"/>
                          <a:cs typeface="Calibri"/>
                          <a:hlinkClick r:id="rId2"/>
                        </a:rPr>
                        <a:t>Plastic-Handle-Magnetic-Multi-Bit- </a:t>
                      </a:r>
                      <a:r>
                        <a:rPr sz="1000" dirty="0">
                          <a:solidFill>
                            <a:srgbClr val="0462C1"/>
                          </a:solidFill>
                          <a:latin typeface="Calibri"/>
                          <a:cs typeface="Calibri"/>
                          <a:hlinkClick r:id="rId2"/>
                        </a:rPr>
                        <a:t> </a:t>
                      </a:r>
                      <a:r>
                        <a:rPr sz="1000" u="sng" spc="-5" dirty="0">
                          <a:solidFill>
                            <a:srgbClr val="0462C1"/>
                          </a:solidFill>
                          <a:uFill>
                            <a:solidFill>
                              <a:srgbClr val="0462C1"/>
                            </a:solidFill>
                          </a:uFill>
                          <a:latin typeface="Calibri"/>
                          <a:cs typeface="Calibri"/>
                          <a:hlinkClick r:id="rId2"/>
                        </a:rPr>
                        <a:t>Screwdriver-Set/1000498761</a:t>
                      </a:r>
                      <a:endParaRPr sz="1000">
                        <a:latin typeface="Calibri"/>
                        <a:cs typeface="Calibri"/>
                      </a:endParaRPr>
                    </a:p>
                  </a:txBody>
                  <a:tcPr marL="0" marR="0" marT="2540" marB="0">
                    <a:lnL w="12700">
                      <a:solidFill>
                        <a:srgbClr val="A6A6A6"/>
                      </a:solidFill>
                      <a:prstDash val="solid"/>
                    </a:lnL>
                    <a:lnR w="12700">
                      <a:solidFill>
                        <a:srgbClr val="A6A6A6"/>
                      </a:solidFill>
                      <a:prstDash val="solid"/>
                    </a:lnR>
                    <a:lnT w="12700">
                      <a:solidFill>
                        <a:srgbClr val="A6A6A6"/>
                      </a:solidFill>
                      <a:prstDash val="solid"/>
                    </a:lnT>
                    <a:lnB w="12700">
                      <a:solidFill>
                        <a:srgbClr val="A6A6A6"/>
                      </a:solidFill>
                      <a:prstDash val="solid"/>
                    </a:lnB>
                  </a:tcPr>
                </a:tc>
                <a:extLst>
                  <a:ext uri="{0D108BD9-81ED-4DB2-BD59-A6C34878D82A}">
                    <a16:rowId xmlns:a16="http://schemas.microsoft.com/office/drawing/2014/main" val="10001"/>
                  </a:ext>
                </a:extLst>
              </a:tr>
              <a:tr h="1005839">
                <a:tc>
                  <a:txBody>
                    <a:bodyPr/>
                    <a:lstStyle/>
                    <a:p>
                      <a:pPr>
                        <a:lnSpc>
                          <a:spcPct val="100000"/>
                        </a:lnSpc>
                      </a:pPr>
                      <a:endParaRPr sz="1600">
                        <a:latin typeface="Times New Roman"/>
                        <a:cs typeface="Times New Roman"/>
                      </a:endParaRPr>
                    </a:p>
                    <a:p>
                      <a:pPr algn="ctr">
                        <a:lnSpc>
                          <a:spcPct val="100000"/>
                        </a:lnSpc>
                        <a:spcBef>
                          <a:spcPts val="1065"/>
                        </a:spcBef>
                      </a:pPr>
                      <a:r>
                        <a:rPr sz="1600" dirty="0">
                          <a:latin typeface="Calibri"/>
                          <a:cs typeface="Calibri"/>
                        </a:rPr>
                        <a:t>2</a:t>
                      </a:r>
                      <a:endParaRPr sz="1600">
                        <a:latin typeface="Calibri"/>
                        <a:cs typeface="Calibri"/>
                      </a:endParaRPr>
                    </a:p>
                  </a:txBody>
                  <a:tcPr marL="0" marR="0" marT="0" marB="0">
                    <a:lnL w="12700">
                      <a:solidFill>
                        <a:srgbClr val="A6A6A6"/>
                      </a:solidFill>
                      <a:prstDash val="solid"/>
                    </a:lnL>
                    <a:lnR w="12700">
                      <a:solidFill>
                        <a:srgbClr val="A6A6A6"/>
                      </a:solidFill>
                      <a:prstDash val="solid"/>
                    </a:lnR>
                    <a:lnT w="12700">
                      <a:solidFill>
                        <a:srgbClr val="A6A6A6"/>
                      </a:solidFill>
                      <a:prstDash val="solid"/>
                    </a:lnT>
                    <a:lnB w="12700">
                      <a:solidFill>
                        <a:srgbClr val="A6A6A6"/>
                      </a:solidFill>
                      <a:prstDash val="solid"/>
                    </a:lnB>
                  </a:tcPr>
                </a:tc>
                <a:tc>
                  <a:txBody>
                    <a:bodyPr/>
                    <a:lstStyle/>
                    <a:p>
                      <a:pPr>
                        <a:lnSpc>
                          <a:spcPct val="100000"/>
                        </a:lnSpc>
                      </a:pPr>
                      <a:endParaRPr sz="1600">
                        <a:latin typeface="Times New Roman"/>
                        <a:cs typeface="Times New Roman"/>
                      </a:endParaRPr>
                    </a:p>
                    <a:p>
                      <a:pPr marL="91440">
                        <a:lnSpc>
                          <a:spcPct val="100000"/>
                        </a:lnSpc>
                        <a:spcBef>
                          <a:spcPts val="1065"/>
                        </a:spcBef>
                      </a:pPr>
                      <a:r>
                        <a:rPr sz="1600" spc="-5" dirty="0">
                          <a:latin typeface="Calibri"/>
                          <a:cs typeface="Calibri"/>
                        </a:rPr>
                        <a:t>Bit</a:t>
                      </a:r>
                      <a:r>
                        <a:rPr sz="1600" spc="-30" dirty="0">
                          <a:latin typeface="Calibri"/>
                          <a:cs typeface="Calibri"/>
                        </a:rPr>
                        <a:t> </a:t>
                      </a:r>
                      <a:r>
                        <a:rPr sz="1600" spc="-10" dirty="0">
                          <a:latin typeface="Calibri"/>
                          <a:cs typeface="Calibri"/>
                        </a:rPr>
                        <a:t>adaptor</a:t>
                      </a:r>
                      <a:endParaRPr sz="1600">
                        <a:latin typeface="Calibri"/>
                        <a:cs typeface="Calibri"/>
                      </a:endParaRPr>
                    </a:p>
                  </a:txBody>
                  <a:tcPr marL="0" marR="0" marT="0" marB="0">
                    <a:lnL w="12700">
                      <a:solidFill>
                        <a:srgbClr val="A6A6A6"/>
                      </a:solidFill>
                      <a:prstDash val="solid"/>
                    </a:lnL>
                    <a:lnR w="12700">
                      <a:solidFill>
                        <a:srgbClr val="A6A6A6"/>
                      </a:solidFill>
                      <a:prstDash val="solid"/>
                    </a:lnR>
                    <a:lnT w="12700">
                      <a:solidFill>
                        <a:srgbClr val="A6A6A6"/>
                      </a:solidFill>
                      <a:prstDash val="solid"/>
                    </a:lnT>
                    <a:lnB w="12700">
                      <a:solidFill>
                        <a:srgbClr val="A6A6A6"/>
                      </a:solidFill>
                      <a:prstDash val="solid"/>
                    </a:lnB>
                  </a:tcPr>
                </a:tc>
                <a:tc>
                  <a:txBody>
                    <a:bodyPr/>
                    <a:lstStyle/>
                    <a:p>
                      <a:pPr>
                        <a:lnSpc>
                          <a:spcPct val="100000"/>
                        </a:lnSpc>
                      </a:pPr>
                      <a:endParaRPr sz="1600">
                        <a:latin typeface="Times New Roman"/>
                        <a:cs typeface="Times New Roman"/>
                      </a:endParaRPr>
                    </a:p>
                    <a:p>
                      <a:pPr algn="ctr">
                        <a:lnSpc>
                          <a:spcPct val="100000"/>
                        </a:lnSpc>
                        <a:spcBef>
                          <a:spcPts val="1065"/>
                        </a:spcBef>
                      </a:pPr>
                      <a:r>
                        <a:rPr sz="1600" spc="-5" dirty="0">
                          <a:latin typeface="Calibri"/>
                          <a:cs typeface="Calibri"/>
                        </a:rPr>
                        <a:t>1</a:t>
                      </a:r>
                      <a:r>
                        <a:rPr sz="1600" spc="-35" dirty="0">
                          <a:latin typeface="Calibri"/>
                          <a:cs typeface="Calibri"/>
                        </a:rPr>
                        <a:t> </a:t>
                      </a:r>
                      <a:r>
                        <a:rPr sz="1600" spc="-5" dirty="0">
                          <a:latin typeface="Calibri"/>
                          <a:cs typeface="Calibri"/>
                        </a:rPr>
                        <a:t>Nos.</a:t>
                      </a:r>
                      <a:endParaRPr sz="1600">
                        <a:latin typeface="Calibri"/>
                        <a:cs typeface="Calibri"/>
                      </a:endParaRPr>
                    </a:p>
                  </a:txBody>
                  <a:tcPr marL="0" marR="0" marT="0" marB="0">
                    <a:lnL w="12700">
                      <a:solidFill>
                        <a:srgbClr val="A6A6A6"/>
                      </a:solidFill>
                      <a:prstDash val="solid"/>
                    </a:lnL>
                    <a:lnR w="12700">
                      <a:solidFill>
                        <a:srgbClr val="A6A6A6"/>
                      </a:solidFill>
                      <a:prstDash val="solid"/>
                    </a:lnR>
                    <a:lnT w="12700">
                      <a:solidFill>
                        <a:srgbClr val="A6A6A6"/>
                      </a:solidFill>
                      <a:prstDash val="solid"/>
                    </a:lnT>
                    <a:lnB w="12700">
                      <a:solidFill>
                        <a:srgbClr val="A6A6A6"/>
                      </a:solidFill>
                      <a:prstDash val="solid"/>
                    </a:lnB>
                  </a:tcPr>
                </a:tc>
                <a:tc>
                  <a:txBody>
                    <a:bodyPr/>
                    <a:lstStyle/>
                    <a:p>
                      <a:pPr>
                        <a:lnSpc>
                          <a:spcPct val="100000"/>
                        </a:lnSpc>
                      </a:pPr>
                      <a:endParaRPr sz="1200">
                        <a:latin typeface="Times New Roman"/>
                        <a:cs typeface="Times New Roman"/>
                      </a:endParaRPr>
                    </a:p>
                  </a:txBody>
                  <a:tcPr marL="0" marR="0" marT="0" marB="0">
                    <a:lnL w="12700">
                      <a:solidFill>
                        <a:srgbClr val="A6A6A6"/>
                      </a:solidFill>
                      <a:prstDash val="solid"/>
                    </a:lnL>
                    <a:lnR w="12700">
                      <a:solidFill>
                        <a:srgbClr val="A6A6A6"/>
                      </a:solidFill>
                      <a:prstDash val="solid"/>
                    </a:lnR>
                    <a:lnT w="12700">
                      <a:solidFill>
                        <a:srgbClr val="A6A6A6"/>
                      </a:solidFill>
                      <a:prstDash val="solid"/>
                    </a:lnT>
                    <a:lnB w="12700">
                      <a:solidFill>
                        <a:srgbClr val="A6A6A6"/>
                      </a:solidFill>
                      <a:prstDash val="solid"/>
                    </a:lnB>
                  </a:tcPr>
                </a:tc>
                <a:tc>
                  <a:txBody>
                    <a:bodyPr/>
                    <a:lstStyle/>
                    <a:p>
                      <a:pPr marL="92075" marR="120014">
                        <a:lnSpc>
                          <a:spcPct val="100000"/>
                        </a:lnSpc>
                        <a:spcBef>
                          <a:spcPts val="300"/>
                        </a:spcBef>
                      </a:pPr>
                      <a:r>
                        <a:rPr sz="1000" u="sng" spc="-5" dirty="0">
                          <a:solidFill>
                            <a:srgbClr val="0462C1"/>
                          </a:solidFill>
                          <a:uFill>
                            <a:solidFill>
                              <a:srgbClr val="0462C1"/>
                            </a:solidFill>
                          </a:uFill>
                          <a:latin typeface="Calibri"/>
                          <a:cs typeface="Calibri"/>
                          <a:hlinkClick r:id="rId3"/>
                        </a:rPr>
                        <a:t>https://www.amazon.com/uxcell-4-Inch- </a:t>
                      </a:r>
                      <a:r>
                        <a:rPr sz="1000" dirty="0">
                          <a:solidFill>
                            <a:srgbClr val="0462C1"/>
                          </a:solidFill>
                          <a:latin typeface="Calibri"/>
                          <a:cs typeface="Calibri"/>
                          <a:hlinkClick r:id="rId3"/>
                        </a:rPr>
                        <a:t> </a:t>
                      </a:r>
                      <a:r>
                        <a:rPr sz="1000" u="sng" spc="-10" dirty="0">
                          <a:solidFill>
                            <a:srgbClr val="0462C1"/>
                          </a:solidFill>
                          <a:uFill>
                            <a:solidFill>
                              <a:srgbClr val="0462C1"/>
                            </a:solidFill>
                          </a:uFill>
                          <a:latin typeface="Calibri"/>
                          <a:cs typeface="Calibri"/>
                          <a:hlinkClick r:id="rId3"/>
                        </a:rPr>
                        <a:t>Drive-Socket- </a:t>
                      </a:r>
                      <a:r>
                        <a:rPr sz="1000" spc="-5" dirty="0">
                          <a:solidFill>
                            <a:srgbClr val="0462C1"/>
                          </a:solidFill>
                          <a:latin typeface="Calibri"/>
                          <a:cs typeface="Calibri"/>
                          <a:hlinkClick r:id="rId3"/>
                        </a:rPr>
                        <a:t> </a:t>
                      </a:r>
                      <a:r>
                        <a:rPr sz="1000" u="sng" spc="-5" dirty="0">
                          <a:solidFill>
                            <a:srgbClr val="0462C1"/>
                          </a:solidFill>
                          <a:uFill>
                            <a:solidFill>
                              <a:srgbClr val="0462C1"/>
                            </a:solidFill>
                          </a:uFill>
                          <a:latin typeface="Calibri"/>
                          <a:cs typeface="Calibri"/>
                          <a:hlinkClick r:id="rId3"/>
                        </a:rPr>
                        <a:t>Steel/dp/B07BHFWKDK/ref=sr_1_11?dchild</a:t>
                      </a:r>
                      <a:endParaRPr sz="1000">
                        <a:latin typeface="Calibri"/>
                        <a:cs typeface="Calibri"/>
                      </a:endParaRPr>
                    </a:p>
                    <a:p>
                      <a:pPr marL="92075" marR="118745">
                        <a:lnSpc>
                          <a:spcPct val="100000"/>
                        </a:lnSpc>
                      </a:pPr>
                      <a:r>
                        <a:rPr sz="1000" u="sng" spc="-5" dirty="0">
                          <a:solidFill>
                            <a:srgbClr val="0462C1"/>
                          </a:solidFill>
                          <a:uFill>
                            <a:solidFill>
                              <a:srgbClr val="0462C1"/>
                            </a:solidFill>
                          </a:uFill>
                          <a:latin typeface="Calibri"/>
                          <a:cs typeface="Calibri"/>
                          <a:hlinkClick r:id="rId3"/>
                        </a:rPr>
                        <a:t>=1&amp;keywords=1%2F4- </a:t>
                      </a:r>
                      <a:r>
                        <a:rPr sz="1000" dirty="0">
                          <a:solidFill>
                            <a:srgbClr val="0462C1"/>
                          </a:solidFill>
                          <a:latin typeface="Calibri"/>
                          <a:cs typeface="Calibri"/>
                          <a:hlinkClick r:id="rId3"/>
                        </a:rPr>
                        <a:t> </a:t>
                      </a:r>
                      <a:r>
                        <a:rPr sz="1000" u="sng" spc="-5" dirty="0">
                          <a:solidFill>
                            <a:srgbClr val="0462C1"/>
                          </a:solidFill>
                          <a:uFill>
                            <a:solidFill>
                              <a:srgbClr val="0462C1"/>
                            </a:solidFill>
                          </a:uFill>
                          <a:latin typeface="Calibri"/>
                          <a:cs typeface="Calibri"/>
                          <a:hlinkClick r:id="rId3"/>
                        </a:rPr>
                        <a:t>Inch+Drive+8mm+Hex+Bit+Socket&amp;qid=159 </a:t>
                      </a:r>
                      <a:r>
                        <a:rPr sz="1000" spc="-215" dirty="0">
                          <a:solidFill>
                            <a:srgbClr val="0462C1"/>
                          </a:solidFill>
                          <a:latin typeface="Calibri"/>
                          <a:cs typeface="Calibri"/>
                          <a:hlinkClick r:id="rId3"/>
                        </a:rPr>
                        <a:t> </a:t>
                      </a:r>
                      <a:r>
                        <a:rPr sz="1000" u="sng" spc="-5" dirty="0">
                          <a:solidFill>
                            <a:srgbClr val="0462C1"/>
                          </a:solidFill>
                          <a:uFill>
                            <a:solidFill>
                              <a:srgbClr val="0462C1"/>
                            </a:solidFill>
                          </a:uFill>
                          <a:latin typeface="Calibri"/>
                          <a:cs typeface="Calibri"/>
                          <a:hlinkClick r:id="rId3"/>
                        </a:rPr>
                        <a:t>4815613&amp;sr=8-11</a:t>
                      </a:r>
                      <a:endParaRPr sz="1000">
                        <a:latin typeface="Calibri"/>
                        <a:cs typeface="Calibri"/>
                      </a:endParaRPr>
                    </a:p>
                  </a:txBody>
                  <a:tcPr marL="0" marR="0" marT="38100" marB="0">
                    <a:lnL w="12700">
                      <a:solidFill>
                        <a:srgbClr val="A6A6A6"/>
                      </a:solidFill>
                      <a:prstDash val="solid"/>
                    </a:lnL>
                    <a:lnR w="12700">
                      <a:solidFill>
                        <a:srgbClr val="A6A6A6"/>
                      </a:solidFill>
                      <a:prstDash val="solid"/>
                    </a:lnR>
                    <a:lnT w="12700">
                      <a:solidFill>
                        <a:srgbClr val="A6A6A6"/>
                      </a:solidFill>
                      <a:prstDash val="solid"/>
                    </a:lnT>
                    <a:lnB w="12700">
                      <a:solidFill>
                        <a:srgbClr val="A6A6A6"/>
                      </a:solidFill>
                      <a:prstDash val="solid"/>
                    </a:lnB>
                  </a:tcPr>
                </a:tc>
                <a:extLst>
                  <a:ext uri="{0D108BD9-81ED-4DB2-BD59-A6C34878D82A}">
                    <a16:rowId xmlns:a16="http://schemas.microsoft.com/office/drawing/2014/main" val="10002"/>
                  </a:ext>
                </a:extLst>
              </a:tr>
              <a:tr h="901445">
                <a:tc>
                  <a:txBody>
                    <a:bodyPr/>
                    <a:lstStyle/>
                    <a:p>
                      <a:pPr>
                        <a:lnSpc>
                          <a:spcPct val="100000"/>
                        </a:lnSpc>
                        <a:spcBef>
                          <a:spcPts val="25"/>
                        </a:spcBef>
                      </a:pPr>
                      <a:endParaRPr sz="2150">
                        <a:latin typeface="Times New Roman"/>
                        <a:cs typeface="Times New Roman"/>
                      </a:endParaRPr>
                    </a:p>
                    <a:p>
                      <a:pPr algn="ctr">
                        <a:lnSpc>
                          <a:spcPct val="100000"/>
                        </a:lnSpc>
                      </a:pPr>
                      <a:r>
                        <a:rPr sz="1600" dirty="0">
                          <a:latin typeface="Calibri"/>
                          <a:cs typeface="Calibri"/>
                        </a:rPr>
                        <a:t>3</a:t>
                      </a:r>
                      <a:endParaRPr sz="1600">
                        <a:latin typeface="Calibri"/>
                        <a:cs typeface="Calibri"/>
                      </a:endParaRPr>
                    </a:p>
                  </a:txBody>
                  <a:tcPr marL="0" marR="0" marT="3175" marB="0">
                    <a:lnL w="12700">
                      <a:solidFill>
                        <a:srgbClr val="A6A6A6"/>
                      </a:solidFill>
                      <a:prstDash val="solid"/>
                    </a:lnL>
                    <a:lnR w="12700">
                      <a:solidFill>
                        <a:srgbClr val="A6A6A6"/>
                      </a:solidFill>
                      <a:prstDash val="solid"/>
                    </a:lnR>
                    <a:lnT w="12700">
                      <a:solidFill>
                        <a:srgbClr val="A6A6A6"/>
                      </a:solidFill>
                      <a:prstDash val="solid"/>
                    </a:lnT>
                    <a:lnB w="12700">
                      <a:solidFill>
                        <a:srgbClr val="A6A6A6"/>
                      </a:solidFill>
                      <a:prstDash val="solid"/>
                    </a:lnB>
                  </a:tcPr>
                </a:tc>
                <a:tc>
                  <a:txBody>
                    <a:bodyPr/>
                    <a:lstStyle/>
                    <a:p>
                      <a:pPr>
                        <a:lnSpc>
                          <a:spcPct val="100000"/>
                        </a:lnSpc>
                        <a:spcBef>
                          <a:spcPts val="25"/>
                        </a:spcBef>
                      </a:pPr>
                      <a:endParaRPr sz="2150" dirty="0">
                        <a:latin typeface="Times New Roman"/>
                        <a:cs typeface="Times New Roman"/>
                      </a:endParaRPr>
                    </a:p>
                    <a:p>
                      <a:pPr marL="91440">
                        <a:lnSpc>
                          <a:spcPct val="100000"/>
                        </a:lnSpc>
                      </a:pPr>
                      <a:r>
                        <a:rPr sz="1600" spc="-15" dirty="0">
                          <a:latin typeface="Calibri"/>
                          <a:cs typeface="Calibri"/>
                        </a:rPr>
                        <a:t>Hex </a:t>
                      </a:r>
                      <a:r>
                        <a:rPr sz="1600" spc="-10" dirty="0">
                          <a:latin typeface="Calibri"/>
                          <a:cs typeface="Calibri"/>
                        </a:rPr>
                        <a:t>Metric </a:t>
                      </a:r>
                      <a:r>
                        <a:rPr sz="1600" spc="-5" dirty="0">
                          <a:latin typeface="Calibri"/>
                          <a:cs typeface="Calibri"/>
                        </a:rPr>
                        <a:t>M3</a:t>
                      </a:r>
                      <a:r>
                        <a:rPr lang="en-US" sz="1600" spc="-5" dirty="0">
                          <a:latin typeface="Calibri"/>
                          <a:cs typeface="Calibri"/>
                        </a:rPr>
                        <a:t>,</a:t>
                      </a:r>
                      <a:r>
                        <a:rPr sz="1600" spc="-5" dirty="0">
                          <a:latin typeface="Calibri"/>
                          <a:cs typeface="Calibri"/>
                        </a:rPr>
                        <a:t> bit</a:t>
                      </a:r>
                      <a:endParaRPr sz="1600" dirty="0">
                        <a:latin typeface="Calibri"/>
                        <a:cs typeface="Calibri"/>
                      </a:endParaRPr>
                    </a:p>
                  </a:txBody>
                  <a:tcPr marL="0" marR="0" marT="3175" marB="0">
                    <a:lnL w="12700">
                      <a:solidFill>
                        <a:srgbClr val="A6A6A6"/>
                      </a:solidFill>
                      <a:prstDash val="solid"/>
                    </a:lnL>
                    <a:lnR w="12700">
                      <a:solidFill>
                        <a:srgbClr val="A6A6A6"/>
                      </a:solidFill>
                      <a:prstDash val="solid"/>
                    </a:lnR>
                    <a:lnT w="12700">
                      <a:solidFill>
                        <a:srgbClr val="A6A6A6"/>
                      </a:solidFill>
                      <a:prstDash val="solid"/>
                    </a:lnT>
                    <a:lnB w="12700">
                      <a:solidFill>
                        <a:srgbClr val="A6A6A6"/>
                      </a:solidFill>
                      <a:prstDash val="solid"/>
                    </a:lnB>
                  </a:tcPr>
                </a:tc>
                <a:tc>
                  <a:txBody>
                    <a:bodyPr/>
                    <a:lstStyle/>
                    <a:p>
                      <a:pPr>
                        <a:lnSpc>
                          <a:spcPct val="100000"/>
                        </a:lnSpc>
                        <a:spcBef>
                          <a:spcPts val="25"/>
                        </a:spcBef>
                      </a:pPr>
                      <a:endParaRPr sz="2150">
                        <a:latin typeface="Times New Roman"/>
                        <a:cs typeface="Times New Roman"/>
                      </a:endParaRPr>
                    </a:p>
                    <a:p>
                      <a:pPr algn="ctr">
                        <a:lnSpc>
                          <a:spcPct val="100000"/>
                        </a:lnSpc>
                      </a:pPr>
                      <a:r>
                        <a:rPr sz="1600" spc="-5" dirty="0">
                          <a:latin typeface="Calibri"/>
                          <a:cs typeface="Calibri"/>
                        </a:rPr>
                        <a:t>1</a:t>
                      </a:r>
                      <a:r>
                        <a:rPr sz="1600" spc="-35" dirty="0">
                          <a:latin typeface="Calibri"/>
                          <a:cs typeface="Calibri"/>
                        </a:rPr>
                        <a:t> </a:t>
                      </a:r>
                      <a:r>
                        <a:rPr sz="1600" spc="-5" dirty="0">
                          <a:latin typeface="Calibri"/>
                          <a:cs typeface="Calibri"/>
                        </a:rPr>
                        <a:t>Nos.</a:t>
                      </a:r>
                      <a:endParaRPr sz="1600">
                        <a:latin typeface="Calibri"/>
                        <a:cs typeface="Calibri"/>
                      </a:endParaRPr>
                    </a:p>
                  </a:txBody>
                  <a:tcPr marL="0" marR="0" marT="3175" marB="0">
                    <a:lnL w="12700">
                      <a:solidFill>
                        <a:srgbClr val="A6A6A6"/>
                      </a:solidFill>
                      <a:prstDash val="solid"/>
                    </a:lnL>
                    <a:lnR w="12700">
                      <a:solidFill>
                        <a:srgbClr val="A6A6A6"/>
                      </a:solidFill>
                      <a:prstDash val="solid"/>
                    </a:lnR>
                    <a:lnT w="12700">
                      <a:solidFill>
                        <a:srgbClr val="A6A6A6"/>
                      </a:solidFill>
                      <a:prstDash val="solid"/>
                    </a:lnT>
                    <a:lnB w="12700">
                      <a:solidFill>
                        <a:srgbClr val="A6A6A6"/>
                      </a:solidFill>
                      <a:prstDash val="solid"/>
                    </a:lnB>
                  </a:tcPr>
                </a:tc>
                <a:tc>
                  <a:txBody>
                    <a:bodyPr/>
                    <a:lstStyle/>
                    <a:p>
                      <a:pPr>
                        <a:lnSpc>
                          <a:spcPct val="100000"/>
                        </a:lnSpc>
                      </a:pPr>
                      <a:endParaRPr sz="1200">
                        <a:latin typeface="Times New Roman"/>
                        <a:cs typeface="Times New Roman"/>
                      </a:endParaRPr>
                    </a:p>
                  </a:txBody>
                  <a:tcPr marL="0" marR="0" marT="0" marB="0">
                    <a:lnL w="12700">
                      <a:solidFill>
                        <a:srgbClr val="A6A6A6"/>
                      </a:solidFill>
                      <a:prstDash val="solid"/>
                    </a:lnL>
                    <a:lnR w="12700">
                      <a:solidFill>
                        <a:srgbClr val="A6A6A6"/>
                      </a:solidFill>
                      <a:prstDash val="solid"/>
                    </a:lnR>
                    <a:lnT w="12700">
                      <a:solidFill>
                        <a:srgbClr val="A6A6A6"/>
                      </a:solidFill>
                      <a:prstDash val="solid"/>
                    </a:lnT>
                    <a:lnB w="12700">
                      <a:solidFill>
                        <a:srgbClr val="A6A6A6"/>
                      </a:solidFill>
                      <a:prstDash val="solid"/>
                    </a:lnB>
                  </a:tcPr>
                </a:tc>
                <a:tc>
                  <a:txBody>
                    <a:bodyPr/>
                    <a:lstStyle/>
                    <a:p>
                      <a:pPr marL="92075" marR="116205">
                        <a:lnSpc>
                          <a:spcPct val="100000"/>
                        </a:lnSpc>
                        <a:spcBef>
                          <a:spcPts val="490"/>
                        </a:spcBef>
                      </a:pPr>
                      <a:r>
                        <a:rPr sz="1000" u="sng" spc="-5" dirty="0">
                          <a:solidFill>
                            <a:srgbClr val="0462C1"/>
                          </a:solidFill>
                          <a:uFill>
                            <a:solidFill>
                              <a:srgbClr val="0462C1"/>
                            </a:solidFill>
                          </a:uFill>
                          <a:latin typeface="Calibri"/>
                          <a:cs typeface="Calibri"/>
                          <a:hlinkClick r:id="rId4"/>
                        </a:rPr>
                        <a:t>https://www.amazon.com/Wiha-71397- </a:t>
                      </a:r>
                      <a:r>
                        <a:rPr sz="1000" dirty="0">
                          <a:solidFill>
                            <a:srgbClr val="0462C1"/>
                          </a:solidFill>
                          <a:latin typeface="Calibri"/>
                          <a:cs typeface="Calibri"/>
                          <a:hlinkClick r:id="rId4"/>
                        </a:rPr>
                        <a:t> </a:t>
                      </a:r>
                      <a:r>
                        <a:rPr sz="1000" u="sng" spc="-5" dirty="0">
                          <a:solidFill>
                            <a:srgbClr val="0462C1"/>
                          </a:solidFill>
                          <a:uFill>
                            <a:solidFill>
                              <a:srgbClr val="0462C1"/>
                            </a:solidFill>
                          </a:uFill>
                          <a:latin typeface="Calibri"/>
                          <a:cs typeface="Calibri"/>
                          <a:hlinkClick r:id="rId4"/>
                        </a:rPr>
                        <a:t>Metric-Insert-6- </a:t>
                      </a:r>
                      <a:r>
                        <a:rPr sz="1000" dirty="0">
                          <a:solidFill>
                            <a:srgbClr val="0462C1"/>
                          </a:solidFill>
                          <a:latin typeface="Calibri"/>
                          <a:cs typeface="Calibri"/>
                          <a:hlinkClick r:id="rId4"/>
                        </a:rPr>
                        <a:t> </a:t>
                      </a:r>
                      <a:r>
                        <a:rPr sz="1000" u="sng" spc="-5" dirty="0">
                          <a:solidFill>
                            <a:srgbClr val="0462C1"/>
                          </a:solidFill>
                          <a:uFill>
                            <a:solidFill>
                              <a:srgbClr val="0462C1"/>
                            </a:solidFill>
                          </a:uFill>
                          <a:latin typeface="Calibri"/>
                          <a:cs typeface="Calibri"/>
                          <a:hlinkClick r:id="rId4"/>
                        </a:rPr>
                        <a:t>Piece/dp/B0084B7S70/ref=sr_1_4?dchild=1 </a:t>
                      </a:r>
                      <a:r>
                        <a:rPr sz="1000" spc="-215" dirty="0">
                          <a:solidFill>
                            <a:srgbClr val="0462C1"/>
                          </a:solidFill>
                          <a:latin typeface="Calibri"/>
                          <a:cs typeface="Calibri"/>
                          <a:hlinkClick r:id="rId4"/>
                        </a:rPr>
                        <a:t> </a:t>
                      </a:r>
                      <a:r>
                        <a:rPr sz="1000" u="sng" spc="-5" dirty="0">
                          <a:solidFill>
                            <a:srgbClr val="0462C1"/>
                          </a:solidFill>
                          <a:uFill>
                            <a:solidFill>
                              <a:srgbClr val="0462C1"/>
                            </a:solidFill>
                          </a:uFill>
                          <a:latin typeface="Calibri"/>
                          <a:cs typeface="Calibri"/>
                          <a:hlinkClick r:id="rId4"/>
                        </a:rPr>
                        <a:t>&amp;keywords=hex%2Bbits%2Bmetric&amp;qid=15 </a:t>
                      </a:r>
                      <a:r>
                        <a:rPr sz="1000" dirty="0">
                          <a:solidFill>
                            <a:srgbClr val="0462C1"/>
                          </a:solidFill>
                          <a:latin typeface="Calibri"/>
                          <a:cs typeface="Calibri"/>
                          <a:hlinkClick r:id="rId4"/>
                        </a:rPr>
                        <a:t> </a:t>
                      </a:r>
                      <a:r>
                        <a:rPr sz="1000" u="sng" spc="-5" dirty="0">
                          <a:solidFill>
                            <a:srgbClr val="0462C1"/>
                          </a:solidFill>
                          <a:uFill>
                            <a:solidFill>
                              <a:srgbClr val="0462C1"/>
                            </a:solidFill>
                          </a:uFill>
                          <a:latin typeface="Calibri"/>
                          <a:cs typeface="Calibri"/>
                          <a:hlinkClick r:id="rId4"/>
                        </a:rPr>
                        <a:t>94814886&amp;sr=8-4&amp;th=1</a:t>
                      </a:r>
                      <a:endParaRPr sz="1000">
                        <a:latin typeface="Calibri"/>
                        <a:cs typeface="Calibri"/>
                      </a:endParaRPr>
                    </a:p>
                  </a:txBody>
                  <a:tcPr marL="0" marR="0" marT="62230" marB="0">
                    <a:lnL w="12700">
                      <a:solidFill>
                        <a:srgbClr val="A6A6A6"/>
                      </a:solidFill>
                      <a:prstDash val="solid"/>
                    </a:lnL>
                    <a:lnR w="12700">
                      <a:solidFill>
                        <a:srgbClr val="A6A6A6"/>
                      </a:solidFill>
                      <a:prstDash val="solid"/>
                    </a:lnR>
                    <a:lnT w="12700">
                      <a:solidFill>
                        <a:srgbClr val="A6A6A6"/>
                      </a:solidFill>
                      <a:prstDash val="solid"/>
                    </a:lnT>
                    <a:lnB w="12700">
                      <a:solidFill>
                        <a:srgbClr val="A6A6A6"/>
                      </a:solidFill>
                      <a:prstDash val="solid"/>
                    </a:lnB>
                  </a:tcPr>
                </a:tc>
                <a:extLst>
                  <a:ext uri="{0D108BD9-81ED-4DB2-BD59-A6C34878D82A}">
                    <a16:rowId xmlns:a16="http://schemas.microsoft.com/office/drawing/2014/main" val="10003"/>
                  </a:ext>
                </a:extLst>
              </a:tr>
              <a:tr h="1270647">
                <a:tc>
                  <a:txBody>
                    <a:bodyPr/>
                    <a:lstStyle/>
                    <a:p>
                      <a:pPr>
                        <a:lnSpc>
                          <a:spcPct val="100000"/>
                        </a:lnSpc>
                      </a:pPr>
                      <a:endParaRPr sz="1600" dirty="0">
                        <a:latin typeface="Times New Roman"/>
                        <a:cs typeface="Times New Roman"/>
                      </a:endParaRPr>
                    </a:p>
                    <a:p>
                      <a:pPr>
                        <a:lnSpc>
                          <a:spcPct val="100000"/>
                        </a:lnSpc>
                        <a:spcBef>
                          <a:spcPts val="40"/>
                        </a:spcBef>
                      </a:pPr>
                      <a:endParaRPr sz="1800" dirty="0">
                        <a:latin typeface="Times New Roman"/>
                        <a:cs typeface="Times New Roman"/>
                      </a:endParaRPr>
                    </a:p>
                    <a:p>
                      <a:pPr algn="ctr">
                        <a:lnSpc>
                          <a:spcPct val="100000"/>
                        </a:lnSpc>
                      </a:pPr>
                      <a:r>
                        <a:rPr lang="en-US" sz="1600" dirty="0">
                          <a:latin typeface="Calibri"/>
                          <a:cs typeface="Calibri"/>
                        </a:rPr>
                        <a:t>4</a:t>
                      </a:r>
                      <a:endParaRPr sz="1600" dirty="0">
                        <a:latin typeface="Calibri"/>
                        <a:cs typeface="Calibri"/>
                      </a:endParaRPr>
                    </a:p>
                  </a:txBody>
                  <a:tcPr marL="0" marR="0" marT="0" marB="0">
                    <a:lnL w="12700">
                      <a:solidFill>
                        <a:srgbClr val="A6A6A6"/>
                      </a:solidFill>
                      <a:prstDash val="solid"/>
                    </a:lnL>
                    <a:lnR w="12700" cap="flat" cmpd="sng" algn="ctr">
                      <a:solidFill>
                        <a:srgbClr val="A6A6A6"/>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tcPr>
                </a:tc>
                <a:tc>
                  <a:txBody>
                    <a:bodyPr/>
                    <a:lstStyle/>
                    <a:p>
                      <a:pPr>
                        <a:lnSpc>
                          <a:spcPct val="100000"/>
                        </a:lnSpc>
                      </a:pPr>
                      <a:endParaRPr sz="1600" dirty="0">
                        <a:latin typeface="Times New Roman"/>
                        <a:cs typeface="Times New Roman"/>
                      </a:endParaRPr>
                    </a:p>
                    <a:p>
                      <a:pPr>
                        <a:lnSpc>
                          <a:spcPct val="100000"/>
                        </a:lnSpc>
                        <a:spcBef>
                          <a:spcPts val="40"/>
                        </a:spcBef>
                      </a:pPr>
                      <a:endParaRPr sz="1800" dirty="0">
                        <a:latin typeface="Times New Roman"/>
                        <a:cs typeface="Times New Roman"/>
                      </a:endParaRPr>
                    </a:p>
                    <a:p>
                      <a:pPr marL="91440">
                        <a:lnSpc>
                          <a:spcPct val="100000"/>
                        </a:lnSpc>
                      </a:pPr>
                      <a:r>
                        <a:rPr sz="1600" spc="-10" dirty="0">
                          <a:latin typeface="Calibri"/>
                          <a:cs typeface="Calibri"/>
                        </a:rPr>
                        <a:t>Gloves</a:t>
                      </a:r>
                      <a:endParaRPr sz="1600" dirty="0">
                        <a:latin typeface="Calibri"/>
                        <a:cs typeface="Calibri"/>
                      </a:endParaRPr>
                    </a:p>
                  </a:txBody>
                  <a:tcPr marL="0" marR="0" marT="0" marB="0">
                    <a:lnL w="12700" cap="flat" cmpd="sng" algn="ctr">
                      <a:solidFill>
                        <a:srgbClr val="A6A6A6"/>
                      </a:solidFill>
                      <a:prstDash val="solid"/>
                      <a:round/>
                      <a:headEnd type="none" w="med" len="med"/>
                      <a:tailEnd type="none" w="med" len="med"/>
                    </a:lnL>
                    <a:lnR w="12700" cap="flat" cmpd="sng" algn="ctr">
                      <a:solidFill>
                        <a:srgbClr val="A6A6A6"/>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tcPr>
                </a:tc>
                <a:tc>
                  <a:txBody>
                    <a:bodyPr/>
                    <a:lstStyle/>
                    <a:p>
                      <a:pPr>
                        <a:lnSpc>
                          <a:spcPct val="100000"/>
                        </a:lnSpc>
                      </a:pPr>
                      <a:endParaRPr sz="1600" dirty="0">
                        <a:latin typeface="Times New Roman"/>
                        <a:cs typeface="Times New Roman"/>
                      </a:endParaRPr>
                    </a:p>
                    <a:p>
                      <a:pPr>
                        <a:lnSpc>
                          <a:spcPct val="100000"/>
                        </a:lnSpc>
                        <a:spcBef>
                          <a:spcPts val="40"/>
                        </a:spcBef>
                      </a:pPr>
                      <a:endParaRPr sz="1800" dirty="0">
                        <a:latin typeface="Times New Roman"/>
                        <a:cs typeface="Times New Roman"/>
                      </a:endParaRPr>
                    </a:p>
                    <a:p>
                      <a:pPr algn="ctr">
                        <a:lnSpc>
                          <a:spcPct val="100000"/>
                        </a:lnSpc>
                      </a:pPr>
                      <a:r>
                        <a:rPr sz="1600" spc="-5" dirty="0">
                          <a:latin typeface="Calibri"/>
                          <a:cs typeface="Calibri"/>
                        </a:rPr>
                        <a:t>1</a:t>
                      </a:r>
                      <a:r>
                        <a:rPr sz="1600" spc="-35" dirty="0">
                          <a:latin typeface="Calibri"/>
                          <a:cs typeface="Calibri"/>
                        </a:rPr>
                        <a:t> </a:t>
                      </a:r>
                      <a:r>
                        <a:rPr sz="1600" spc="-5" dirty="0">
                          <a:latin typeface="Calibri"/>
                          <a:cs typeface="Calibri"/>
                        </a:rPr>
                        <a:t>Nos.</a:t>
                      </a:r>
                      <a:endParaRPr sz="1600" dirty="0">
                        <a:latin typeface="Calibri"/>
                        <a:cs typeface="Calibri"/>
                      </a:endParaRPr>
                    </a:p>
                  </a:txBody>
                  <a:tcPr marL="0" marR="0" marT="0" marB="0">
                    <a:lnL w="12700" cap="flat" cmpd="sng" algn="ctr">
                      <a:solidFill>
                        <a:srgbClr val="A6A6A6"/>
                      </a:solidFill>
                      <a:prstDash val="solid"/>
                      <a:round/>
                      <a:headEnd type="none" w="med" len="med"/>
                      <a:tailEnd type="none" w="med" len="med"/>
                    </a:lnL>
                    <a:lnR w="12700" cap="flat" cmpd="sng" algn="ctr">
                      <a:solidFill>
                        <a:srgbClr val="A6A6A6"/>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tcPr>
                </a:tc>
                <a:tc>
                  <a:txBody>
                    <a:bodyPr/>
                    <a:lstStyle/>
                    <a:p>
                      <a:pPr>
                        <a:lnSpc>
                          <a:spcPct val="100000"/>
                        </a:lnSpc>
                      </a:pPr>
                      <a:endParaRPr sz="1200">
                        <a:latin typeface="Times New Roman"/>
                        <a:cs typeface="Times New Roman"/>
                      </a:endParaRPr>
                    </a:p>
                  </a:txBody>
                  <a:tcPr marL="0" marR="0" marT="0" marB="0">
                    <a:lnL w="12700" cap="flat" cmpd="sng" algn="ctr">
                      <a:solidFill>
                        <a:srgbClr val="A6A6A6"/>
                      </a:solidFill>
                      <a:prstDash val="solid"/>
                      <a:round/>
                      <a:headEnd type="none" w="med" len="med"/>
                      <a:tailEnd type="none" w="med" len="med"/>
                    </a:lnL>
                    <a:lnR w="12700" cap="flat" cmpd="sng" algn="ctr">
                      <a:solidFill>
                        <a:srgbClr val="A6A6A6"/>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tcPr>
                </a:tc>
                <a:tc>
                  <a:txBody>
                    <a:bodyPr/>
                    <a:lstStyle/>
                    <a:p>
                      <a:pPr>
                        <a:lnSpc>
                          <a:spcPct val="100000"/>
                        </a:lnSpc>
                      </a:pPr>
                      <a:endParaRPr sz="1000" dirty="0">
                        <a:latin typeface="Times New Roman"/>
                        <a:cs typeface="Times New Roman"/>
                      </a:endParaRPr>
                    </a:p>
                    <a:p>
                      <a:pPr>
                        <a:lnSpc>
                          <a:spcPct val="100000"/>
                        </a:lnSpc>
                        <a:spcBef>
                          <a:spcPts val="15"/>
                        </a:spcBef>
                      </a:pPr>
                      <a:endParaRPr sz="1200" dirty="0">
                        <a:latin typeface="Times New Roman"/>
                        <a:cs typeface="Times New Roman"/>
                      </a:endParaRPr>
                    </a:p>
                    <a:p>
                      <a:pPr marL="92075" marR="216535">
                        <a:lnSpc>
                          <a:spcPct val="100000"/>
                        </a:lnSpc>
                        <a:spcBef>
                          <a:spcPts val="5"/>
                        </a:spcBef>
                      </a:pPr>
                      <a:r>
                        <a:rPr sz="1000" u="sng" spc="-5" dirty="0">
                          <a:solidFill>
                            <a:srgbClr val="0462C1"/>
                          </a:solidFill>
                          <a:uFill>
                            <a:solidFill>
                              <a:srgbClr val="0462C1"/>
                            </a:solidFill>
                          </a:uFill>
                          <a:latin typeface="Calibri"/>
                          <a:cs typeface="Calibri"/>
                          <a:hlinkClick r:id="rId5"/>
                        </a:rPr>
                        <a:t>https://www.uline.com/Product/Detail/S- </a:t>
                      </a:r>
                      <a:r>
                        <a:rPr sz="1000" spc="-215" dirty="0">
                          <a:solidFill>
                            <a:srgbClr val="0462C1"/>
                          </a:solidFill>
                          <a:latin typeface="Calibri"/>
                          <a:cs typeface="Calibri"/>
                          <a:hlinkClick r:id="rId5"/>
                        </a:rPr>
                        <a:t> </a:t>
                      </a:r>
                      <a:r>
                        <a:rPr sz="1000" u="sng" spc="-5" dirty="0">
                          <a:solidFill>
                            <a:srgbClr val="0462C1"/>
                          </a:solidFill>
                          <a:uFill>
                            <a:solidFill>
                              <a:srgbClr val="0462C1"/>
                            </a:solidFill>
                          </a:uFill>
                          <a:latin typeface="Calibri"/>
                          <a:cs typeface="Calibri"/>
                          <a:hlinkClick r:id="rId5"/>
                        </a:rPr>
                        <a:t>15357M/Anti-Static-Gloves/ESD-Gloves- </a:t>
                      </a:r>
                      <a:r>
                        <a:rPr sz="1000" dirty="0">
                          <a:solidFill>
                            <a:srgbClr val="0462C1"/>
                          </a:solidFill>
                          <a:latin typeface="Calibri"/>
                          <a:cs typeface="Calibri"/>
                          <a:hlinkClick r:id="rId5"/>
                        </a:rPr>
                        <a:t> </a:t>
                      </a:r>
                      <a:r>
                        <a:rPr sz="1000" u="sng" spc="-5" dirty="0">
                          <a:solidFill>
                            <a:srgbClr val="0462C1"/>
                          </a:solidFill>
                          <a:uFill>
                            <a:solidFill>
                              <a:srgbClr val="0462C1"/>
                            </a:solidFill>
                          </a:uFill>
                          <a:latin typeface="Calibri"/>
                          <a:cs typeface="Calibri"/>
                          <a:hlinkClick r:id="rId5"/>
                        </a:rPr>
                        <a:t>Fingertip-Coated-Medium?model=S- </a:t>
                      </a:r>
                      <a:r>
                        <a:rPr sz="1000" dirty="0">
                          <a:solidFill>
                            <a:srgbClr val="0462C1"/>
                          </a:solidFill>
                          <a:latin typeface="Calibri"/>
                          <a:cs typeface="Calibri"/>
                          <a:hlinkClick r:id="rId5"/>
                        </a:rPr>
                        <a:t> </a:t>
                      </a:r>
                      <a:r>
                        <a:rPr sz="1000" u="sng" spc="-5" dirty="0">
                          <a:solidFill>
                            <a:srgbClr val="0462C1"/>
                          </a:solidFill>
                          <a:uFill>
                            <a:solidFill>
                              <a:srgbClr val="0462C1"/>
                            </a:solidFill>
                          </a:uFill>
                          <a:latin typeface="Calibri"/>
                          <a:cs typeface="Calibri"/>
                          <a:hlinkClick r:id="rId5"/>
                        </a:rPr>
                        <a:t>15357M&amp;RootChecked=yes</a:t>
                      </a:r>
                      <a:endParaRPr sz="1000" dirty="0">
                        <a:latin typeface="Calibri"/>
                        <a:cs typeface="Calibri"/>
                      </a:endParaRPr>
                    </a:p>
                  </a:txBody>
                  <a:tcPr marL="0" marR="0" marT="0" marB="0">
                    <a:lnL w="12700" cap="flat" cmpd="sng" algn="ctr">
                      <a:solidFill>
                        <a:srgbClr val="A6A6A6"/>
                      </a:solidFill>
                      <a:prstDash val="solid"/>
                      <a:round/>
                      <a:headEnd type="none" w="med" len="med"/>
                      <a:tailEnd type="none" w="med" len="med"/>
                    </a:lnL>
                    <a:lnR w="12700">
                      <a:solidFill>
                        <a:srgbClr val="A6A6A6"/>
                      </a:solidFill>
                      <a:prstDash val="soli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tcPr>
                </a:tc>
                <a:extLst>
                  <a:ext uri="{0D108BD9-81ED-4DB2-BD59-A6C34878D82A}">
                    <a16:rowId xmlns:a16="http://schemas.microsoft.com/office/drawing/2014/main" val="10005"/>
                  </a:ext>
                </a:extLst>
              </a:tr>
              <a:tr h="1270647">
                <a:tc>
                  <a:txBody>
                    <a:bodyPr/>
                    <a:lstStyle/>
                    <a:p>
                      <a:pPr algn="ctr">
                        <a:lnSpc>
                          <a:spcPct val="200000"/>
                        </a:lnSpc>
                      </a:pPr>
                      <a:r>
                        <a:rPr lang="en-US" sz="1600" dirty="0">
                          <a:latin typeface="Calibri"/>
                          <a:cs typeface="Calibri"/>
                        </a:rPr>
                        <a:t>5</a:t>
                      </a:r>
                      <a:endParaRPr sz="1600" dirty="0">
                        <a:latin typeface="Calibri"/>
                        <a:cs typeface="Calibri"/>
                      </a:endParaRPr>
                    </a:p>
                  </a:txBody>
                  <a:tcPr marL="0" marR="0" marT="0" marB="0" anchor="ctr">
                    <a:lnL w="12700">
                      <a:solidFill>
                        <a:srgbClr val="A6A6A6"/>
                      </a:solidFill>
                      <a:prstDash val="solid"/>
                    </a:lnL>
                    <a:lnR w="12700" cap="flat" cmpd="sng" algn="ctr">
                      <a:solidFill>
                        <a:srgbClr val="A6A6A6"/>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a:solidFill>
                        <a:srgbClr val="A6A6A6"/>
                      </a:solidFill>
                      <a:prstDash val="solid"/>
                    </a:lnB>
                  </a:tcPr>
                </a:tc>
                <a:tc>
                  <a:txBody>
                    <a:bodyPr/>
                    <a:lstStyle/>
                    <a:p>
                      <a:pPr marL="91440">
                        <a:lnSpc>
                          <a:spcPct val="100000"/>
                        </a:lnSpc>
                      </a:pPr>
                      <a:r>
                        <a:rPr lang="en-US" sz="1600" dirty="0">
                          <a:latin typeface="Calibri"/>
                          <a:cs typeface="Calibri"/>
                        </a:rPr>
                        <a:t>Multimeter</a:t>
                      </a:r>
                      <a:endParaRPr sz="1600" dirty="0">
                        <a:latin typeface="Calibri"/>
                        <a:cs typeface="Calibri"/>
                      </a:endParaRPr>
                    </a:p>
                  </a:txBody>
                  <a:tcPr marL="0" marR="0" marT="0" marB="0" anchor="ctr">
                    <a:lnL w="12700" cap="flat" cmpd="sng" algn="ctr">
                      <a:solidFill>
                        <a:srgbClr val="A6A6A6"/>
                      </a:solidFill>
                      <a:prstDash val="solid"/>
                      <a:round/>
                      <a:headEnd type="none" w="med" len="med"/>
                      <a:tailEnd type="none" w="med" len="med"/>
                    </a:lnL>
                    <a:lnR w="12700" cap="flat" cmpd="sng" algn="ctr">
                      <a:solidFill>
                        <a:srgbClr val="A6A6A6"/>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a:solidFill>
                        <a:srgbClr val="A6A6A6"/>
                      </a:solidFill>
                      <a:prstDash val="soli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600" spc="-5" dirty="0">
                          <a:latin typeface="Calibri"/>
                          <a:cs typeface="Calibri"/>
                        </a:rPr>
                        <a:t>1</a:t>
                      </a:r>
                      <a:r>
                        <a:rPr lang="en-US" sz="1600" spc="-35" dirty="0">
                          <a:latin typeface="Calibri"/>
                          <a:cs typeface="Calibri"/>
                        </a:rPr>
                        <a:t> </a:t>
                      </a:r>
                      <a:r>
                        <a:rPr lang="en-US" sz="1600" spc="-5" dirty="0">
                          <a:latin typeface="Calibri"/>
                          <a:cs typeface="Calibri"/>
                        </a:rPr>
                        <a:t>Nos.</a:t>
                      </a:r>
                      <a:endParaRPr lang="en-US" sz="1600" dirty="0">
                        <a:latin typeface="Calibri"/>
                        <a:cs typeface="Calibri"/>
                      </a:endParaRPr>
                    </a:p>
                    <a:p>
                      <a:pPr algn="ctr">
                        <a:lnSpc>
                          <a:spcPct val="100000"/>
                        </a:lnSpc>
                      </a:pPr>
                      <a:endParaRPr sz="1600" dirty="0">
                        <a:latin typeface="Calibri"/>
                        <a:cs typeface="Calibri"/>
                      </a:endParaRPr>
                    </a:p>
                  </a:txBody>
                  <a:tcPr marL="0" marR="0" marT="0" marB="0" anchor="ctr">
                    <a:lnL w="12700" cap="flat" cmpd="sng" algn="ctr">
                      <a:solidFill>
                        <a:srgbClr val="A6A6A6"/>
                      </a:solidFill>
                      <a:prstDash val="solid"/>
                      <a:round/>
                      <a:headEnd type="none" w="med" len="med"/>
                      <a:tailEnd type="none" w="med" len="med"/>
                    </a:lnL>
                    <a:lnR w="12700" cap="flat" cmpd="sng" algn="ctr">
                      <a:solidFill>
                        <a:srgbClr val="A6A6A6"/>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a:solidFill>
                        <a:srgbClr val="A6A6A6"/>
                      </a:solidFill>
                      <a:prstDash val="solid"/>
                    </a:lnB>
                  </a:tcPr>
                </a:tc>
                <a:tc>
                  <a:txBody>
                    <a:bodyPr/>
                    <a:lstStyle/>
                    <a:p>
                      <a:pPr>
                        <a:lnSpc>
                          <a:spcPct val="100000"/>
                        </a:lnSpc>
                      </a:pPr>
                      <a:endParaRPr sz="1200" dirty="0">
                        <a:latin typeface="Times New Roman"/>
                        <a:cs typeface="Times New Roman"/>
                      </a:endParaRPr>
                    </a:p>
                  </a:txBody>
                  <a:tcPr marL="0" marR="0" marT="0" marB="0">
                    <a:lnL w="12700" cap="flat" cmpd="sng" algn="ctr">
                      <a:solidFill>
                        <a:srgbClr val="A6A6A6"/>
                      </a:solidFill>
                      <a:prstDash val="solid"/>
                      <a:round/>
                      <a:headEnd type="none" w="med" len="med"/>
                      <a:tailEnd type="none" w="med" len="med"/>
                    </a:lnL>
                    <a:lnR w="12700" cap="flat" cmpd="sng" algn="ctr">
                      <a:solidFill>
                        <a:srgbClr val="A6A6A6"/>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a:solidFill>
                        <a:srgbClr val="A6A6A6"/>
                      </a:solidFill>
                      <a:prstDash val="solid"/>
                    </a:lnB>
                  </a:tcPr>
                </a:tc>
                <a:tc>
                  <a:txBody>
                    <a:bodyPr/>
                    <a:lstStyle/>
                    <a:p>
                      <a:pPr marL="92075" marR="216535">
                        <a:lnSpc>
                          <a:spcPct val="100000"/>
                        </a:lnSpc>
                        <a:spcBef>
                          <a:spcPts val="5"/>
                        </a:spcBef>
                      </a:pPr>
                      <a:r>
                        <a:rPr lang="en-US" sz="1000" dirty="0">
                          <a:latin typeface="Calibri"/>
                          <a:cs typeface="Calibri"/>
                        </a:rPr>
                        <a:t>https://robu.in/product/fluke-115-true-rms-field-technicians-digital-multimeter/?gclid=Cj0KCQjwnNyUBhCZARIsAI9AYlGXYD1YFrwn46ex3AJDgSl-jo74ppQLH_HPHHl7tjECMvEsCkGydfoaApb6EALw_wcB</a:t>
                      </a:r>
                      <a:endParaRPr sz="1000" dirty="0">
                        <a:latin typeface="Calibri"/>
                        <a:cs typeface="Calibri"/>
                      </a:endParaRPr>
                    </a:p>
                  </a:txBody>
                  <a:tcPr marL="0" marR="0" marT="0" marB="0">
                    <a:lnL w="12700" cap="flat" cmpd="sng" algn="ctr">
                      <a:solidFill>
                        <a:srgbClr val="A6A6A6"/>
                      </a:solidFill>
                      <a:prstDash val="solid"/>
                      <a:round/>
                      <a:headEnd type="none" w="med" len="med"/>
                      <a:tailEnd type="none" w="med" len="med"/>
                    </a:lnL>
                    <a:lnR w="12700">
                      <a:solidFill>
                        <a:srgbClr val="A6A6A6"/>
                      </a:solidFill>
                      <a:prstDash val="solid"/>
                    </a:lnR>
                    <a:lnT w="12700" cap="flat" cmpd="sng" algn="ctr">
                      <a:solidFill>
                        <a:srgbClr val="A6A6A6"/>
                      </a:solidFill>
                      <a:prstDash val="solid"/>
                      <a:round/>
                      <a:headEnd type="none" w="med" len="med"/>
                      <a:tailEnd type="none" w="med" len="med"/>
                    </a:lnT>
                    <a:lnB w="12700">
                      <a:solidFill>
                        <a:srgbClr val="A6A6A6"/>
                      </a:solidFill>
                      <a:prstDash val="solid"/>
                    </a:lnB>
                  </a:tcPr>
                </a:tc>
                <a:extLst>
                  <a:ext uri="{0D108BD9-81ED-4DB2-BD59-A6C34878D82A}">
                    <a16:rowId xmlns:a16="http://schemas.microsoft.com/office/drawing/2014/main" val="1384622685"/>
                  </a:ext>
                </a:extLst>
              </a:tr>
            </a:tbl>
          </a:graphicData>
        </a:graphic>
      </p:graphicFrame>
      <p:pic>
        <p:nvPicPr>
          <p:cNvPr id="5" name="object 5"/>
          <p:cNvPicPr/>
          <p:nvPr/>
        </p:nvPicPr>
        <p:blipFill>
          <a:blip r:embed="rId6" cstate="print"/>
          <a:stretch>
            <a:fillRect/>
          </a:stretch>
        </p:blipFill>
        <p:spPr>
          <a:xfrm>
            <a:off x="6971855" y="1619367"/>
            <a:ext cx="1627616" cy="287969"/>
          </a:xfrm>
          <a:prstGeom prst="rect">
            <a:avLst/>
          </a:prstGeom>
        </p:spPr>
      </p:pic>
      <p:pic>
        <p:nvPicPr>
          <p:cNvPr id="6" name="object 6"/>
          <p:cNvPicPr/>
          <p:nvPr/>
        </p:nvPicPr>
        <p:blipFill>
          <a:blip r:embed="rId7" cstate="print"/>
          <a:stretch>
            <a:fillRect/>
          </a:stretch>
        </p:blipFill>
        <p:spPr>
          <a:xfrm>
            <a:off x="6973365" y="2314937"/>
            <a:ext cx="1626106" cy="589787"/>
          </a:xfrm>
          <a:prstGeom prst="rect">
            <a:avLst/>
          </a:prstGeom>
        </p:spPr>
      </p:pic>
      <p:pic>
        <p:nvPicPr>
          <p:cNvPr id="7" name="object 7"/>
          <p:cNvPicPr/>
          <p:nvPr/>
        </p:nvPicPr>
        <p:blipFill>
          <a:blip r:embed="rId8" cstate="print"/>
          <a:stretch>
            <a:fillRect/>
          </a:stretch>
        </p:blipFill>
        <p:spPr>
          <a:xfrm>
            <a:off x="6934994" y="3272346"/>
            <a:ext cx="1626107" cy="775716"/>
          </a:xfrm>
          <a:prstGeom prst="rect">
            <a:avLst/>
          </a:prstGeom>
        </p:spPr>
      </p:pic>
      <p:pic>
        <p:nvPicPr>
          <p:cNvPr id="9" name="object 9"/>
          <p:cNvPicPr/>
          <p:nvPr/>
        </p:nvPicPr>
        <p:blipFill>
          <a:blip r:embed="rId9" cstate="print"/>
          <a:stretch>
            <a:fillRect/>
          </a:stretch>
        </p:blipFill>
        <p:spPr>
          <a:xfrm>
            <a:off x="7186951" y="4336032"/>
            <a:ext cx="937259" cy="589788"/>
          </a:xfrm>
          <a:prstGeom prst="rect">
            <a:avLst/>
          </a:prstGeom>
        </p:spPr>
      </p:pic>
      <p:pic>
        <p:nvPicPr>
          <p:cNvPr id="8" name="Picture 7">
            <a:extLst>
              <a:ext uri="{FF2B5EF4-FFF2-40B4-BE49-F238E27FC236}">
                <a16:creationId xmlns:a16="http://schemas.microsoft.com/office/drawing/2014/main" id="{6393C74B-7B13-EC2F-9C20-ABBBC336AA02}"/>
              </a:ext>
            </a:extLst>
          </p:cNvPr>
          <p:cNvPicPr>
            <a:picLocks noChangeAspect="1"/>
          </p:cNvPicPr>
          <p:nvPr/>
        </p:nvPicPr>
        <p:blipFill>
          <a:blip r:embed="rId10"/>
          <a:stretch>
            <a:fillRect/>
          </a:stretch>
        </p:blipFill>
        <p:spPr>
          <a:xfrm>
            <a:off x="7186951" y="5413072"/>
            <a:ext cx="982576" cy="1028754"/>
          </a:xfrm>
          <a:prstGeom prst="rect">
            <a:avLst/>
          </a:prstGeom>
        </p:spPr>
      </p:pic>
      <p:sp>
        <p:nvSpPr>
          <p:cNvPr id="15" name="Google Shape;145;g98b47ee596_0_0">
            <a:extLst>
              <a:ext uri="{FF2B5EF4-FFF2-40B4-BE49-F238E27FC236}">
                <a16:creationId xmlns:a16="http://schemas.microsoft.com/office/drawing/2014/main" id="{B23837F4-2052-6680-CC45-6D346C7D82FA}"/>
              </a:ext>
            </a:extLst>
          </p:cNvPr>
          <p:cNvSpPr txBox="1"/>
          <p:nvPr/>
        </p:nvSpPr>
        <p:spPr>
          <a:xfrm>
            <a:off x="188937" y="160124"/>
            <a:ext cx="11649000" cy="512100"/>
          </a:xfrm>
          <a:prstGeom prst="rect">
            <a:avLst/>
          </a:prstGeom>
          <a:noFill/>
          <a:ln>
            <a:noFill/>
          </a:ln>
        </p:spPr>
        <p:txBody>
          <a:bodyPr spcFirstLastPara="1" wrap="square" lIns="91425" tIns="45700" rIns="91425" bIns="45700" anchor="ctr" anchorCtr="0">
            <a:noAutofit/>
          </a:bodyPr>
          <a:lstStyle/>
          <a:p>
            <a:pPr marL="0" marR="0" lvl="0" indent="0" algn="l" rtl="0">
              <a:lnSpc>
                <a:spcPct val="70000"/>
              </a:lnSpc>
              <a:spcBef>
                <a:spcPts val="0"/>
              </a:spcBef>
              <a:spcAft>
                <a:spcPts val="0"/>
              </a:spcAft>
              <a:buClr>
                <a:srgbClr val="0F1A5C"/>
              </a:buClr>
              <a:buSzPts val="3740"/>
              <a:buFont typeface="Arial"/>
              <a:buNone/>
            </a:pPr>
            <a:r>
              <a:rPr lang="en-IN" sz="3740" b="1" i="0" u="none" strike="noStrike" cap="none" dirty="0">
                <a:solidFill>
                  <a:srgbClr val="0F1A5C"/>
                </a:solidFill>
                <a:latin typeface="Arial"/>
                <a:ea typeface="Arial"/>
                <a:cs typeface="Arial"/>
                <a:sym typeface="Arial"/>
              </a:rPr>
              <a:t>Procedure to Check Grounding Voltage </a:t>
            </a:r>
            <a:endParaRPr sz="3740" b="0" i="0" u="none" strike="noStrike" cap="none" dirty="0">
              <a:solidFill>
                <a:srgbClr val="0F1A5C"/>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Google Shape;315;p2">
            <a:hlinkClick r:id="rId3" action="ppaction://hlinksldjump"/>
          </p:cNvPr>
          <p:cNvSpPr/>
          <p:nvPr/>
        </p:nvSpPr>
        <p:spPr>
          <a:xfrm>
            <a:off x="0" y="13400"/>
            <a:ext cx="12218700" cy="68580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6" name="Google Shape;316;p2"/>
          <p:cNvSpPr txBox="1"/>
          <p:nvPr/>
        </p:nvSpPr>
        <p:spPr>
          <a:xfrm>
            <a:off x="0" y="107786"/>
            <a:ext cx="11649000" cy="512100"/>
          </a:xfrm>
          <a:prstGeom prst="rect">
            <a:avLst/>
          </a:prstGeom>
          <a:noFill/>
          <a:ln>
            <a:noFill/>
          </a:ln>
        </p:spPr>
        <p:txBody>
          <a:bodyPr spcFirstLastPara="1" wrap="square" lIns="91425" tIns="45700" rIns="91425" bIns="45700" anchor="ctr" anchorCtr="0">
            <a:noAutofit/>
          </a:bodyPr>
          <a:lstStyle/>
          <a:p>
            <a:pPr marL="457200" marR="0" lvl="0" indent="-457200" algn="l" rtl="0">
              <a:lnSpc>
                <a:spcPct val="100000"/>
              </a:lnSpc>
              <a:spcBef>
                <a:spcPts val="0"/>
              </a:spcBef>
              <a:spcAft>
                <a:spcPts val="0"/>
              </a:spcAft>
              <a:buClr>
                <a:srgbClr val="0F1A5C"/>
              </a:buClr>
              <a:buSzPts val="3740"/>
              <a:buFont typeface="Arial"/>
              <a:buChar char="❏"/>
            </a:pPr>
            <a:r>
              <a:rPr lang="en-IN" sz="3240" b="1" i="0" u="none" strike="noStrike" cap="none">
                <a:solidFill>
                  <a:srgbClr val="0F1A5C"/>
                </a:solidFill>
                <a:latin typeface="Quicksand"/>
                <a:ea typeface="Quicksand"/>
                <a:cs typeface="Quicksand"/>
                <a:sym typeface="Quicksand"/>
              </a:rPr>
              <a:t>Ranger 3.0 Troubleshooter</a:t>
            </a:r>
            <a:endParaRPr sz="3240" b="1" i="0" u="none" strike="noStrike" cap="none">
              <a:solidFill>
                <a:srgbClr val="0F1A5C"/>
              </a:solidFill>
              <a:latin typeface="Quicksand"/>
              <a:ea typeface="Quicksand"/>
              <a:cs typeface="Quicksand"/>
              <a:sym typeface="Quicksand"/>
            </a:endParaRPr>
          </a:p>
        </p:txBody>
      </p:sp>
      <p:sp>
        <p:nvSpPr>
          <p:cNvPr id="317" name="Google Shape;317;p2"/>
          <p:cNvSpPr txBox="1"/>
          <p:nvPr/>
        </p:nvSpPr>
        <p:spPr>
          <a:xfrm>
            <a:off x="166050" y="714275"/>
            <a:ext cx="10798800" cy="735000"/>
          </a:xfrm>
          <a:prstGeom prst="rect">
            <a:avLst/>
          </a:prstGeom>
          <a:noFill/>
          <a:ln>
            <a:noFill/>
          </a:ln>
        </p:spPr>
        <p:txBody>
          <a:bodyPr spcFirstLastPara="1" wrap="square" lIns="91425" tIns="91425" rIns="91425" bIns="91425" anchor="t" anchorCtr="0">
            <a:noAutofit/>
          </a:bodyPr>
          <a:lstStyle/>
          <a:p>
            <a:pPr marL="457200" marR="0" lvl="0" indent="-342900" algn="l" rtl="0">
              <a:lnSpc>
                <a:spcPct val="100000"/>
              </a:lnSpc>
              <a:spcBef>
                <a:spcPts val="0"/>
              </a:spcBef>
              <a:spcAft>
                <a:spcPts val="0"/>
              </a:spcAft>
              <a:buClr>
                <a:srgbClr val="333333"/>
              </a:buClr>
              <a:buSzPts val="1800"/>
              <a:buFont typeface="Quicksand Light"/>
              <a:buChar char="➢"/>
            </a:pPr>
            <a:r>
              <a:rPr lang="en-IN" sz="1800">
                <a:solidFill>
                  <a:srgbClr val="333333"/>
                </a:solidFill>
                <a:highlight>
                  <a:srgbClr val="FFFFFF"/>
                </a:highlight>
                <a:latin typeface="Quicksand Light"/>
                <a:ea typeface="Quicksand Light"/>
                <a:cs typeface="Quicksand Light"/>
                <a:sym typeface="Quicksand Light"/>
              </a:rPr>
              <a:t>Ensure that your laptop should be connected with “gorwifi” network</a:t>
            </a:r>
            <a:r>
              <a:rPr lang="en-IN" sz="1800" b="0" i="0" u="none" strike="noStrike" cap="none">
                <a:solidFill>
                  <a:srgbClr val="333333"/>
                </a:solidFill>
                <a:highlight>
                  <a:srgbClr val="FFFFFF"/>
                </a:highlight>
                <a:latin typeface="Quicksand Light"/>
                <a:ea typeface="Quicksand Light"/>
                <a:cs typeface="Quicksand Light"/>
                <a:sym typeface="Quicksand Light"/>
              </a:rPr>
              <a:t>.</a:t>
            </a:r>
            <a:r>
              <a:rPr lang="en-IN" sz="1800">
                <a:solidFill>
                  <a:srgbClr val="333333"/>
                </a:solidFill>
                <a:highlight>
                  <a:srgbClr val="FFFFFF"/>
                </a:highlight>
                <a:latin typeface="Quicksand Light"/>
                <a:ea typeface="Quicksand Light"/>
                <a:cs typeface="Quicksand Light"/>
                <a:sym typeface="Quicksand Light"/>
              </a:rPr>
              <a:t> Reference Image is below mentioned.</a:t>
            </a:r>
            <a:endParaRPr sz="1800" b="0" i="0" u="none" strike="noStrike" cap="none">
              <a:solidFill>
                <a:srgbClr val="333333"/>
              </a:solidFill>
              <a:highlight>
                <a:srgbClr val="FFFFFF"/>
              </a:highlight>
              <a:latin typeface="Quicksand Light"/>
              <a:ea typeface="Quicksand Light"/>
              <a:cs typeface="Quicksand Light"/>
              <a:sym typeface="Quicksand Light"/>
            </a:endParaRPr>
          </a:p>
          <a:p>
            <a:pPr marL="45720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a:p>
            <a:pPr marL="11430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333333"/>
              </a:solidFill>
              <a:highlight>
                <a:srgbClr val="FFFFFF"/>
              </a:highlight>
              <a:latin typeface="Quicksand Light"/>
              <a:ea typeface="Quicksand Light"/>
              <a:cs typeface="Quicksand Light"/>
              <a:sym typeface="Quicksand Light"/>
            </a:endParaRPr>
          </a:p>
          <a:p>
            <a:pPr marL="457200" marR="0" lvl="0" indent="-228600" algn="l" rtl="0">
              <a:lnSpc>
                <a:spcPct val="100000"/>
              </a:lnSpc>
              <a:spcBef>
                <a:spcPts val="0"/>
              </a:spcBef>
              <a:spcAft>
                <a:spcPts val="0"/>
              </a:spcAft>
              <a:buClr>
                <a:srgbClr val="333333"/>
              </a:buClr>
              <a:buSzPts val="1800"/>
              <a:buFont typeface="Quicksand Light"/>
              <a:buNone/>
            </a:pPr>
            <a:endParaRPr sz="1800" b="0" i="0" u="none" strike="noStrike" cap="none">
              <a:solidFill>
                <a:srgbClr val="333333"/>
              </a:solidFill>
              <a:highlight>
                <a:srgbClr val="FFFFFF"/>
              </a:highlight>
              <a:latin typeface="Quicksand Light"/>
              <a:ea typeface="Quicksand Light"/>
              <a:cs typeface="Quicksand Light"/>
              <a:sym typeface="Quicksand Light"/>
            </a:endParaRPr>
          </a:p>
        </p:txBody>
      </p:sp>
      <p:sp>
        <p:nvSpPr>
          <p:cNvPr id="318" name="Google Shape;318;p2">
            <a:hlinkClick r:id="rId4" action="ppaction://hlinksldjump"/>
          </p:cNvPr>
          <p:cNvSpPr/>
          <p:nvPr/>
        </p:nvSpPr>
        <p:spPr>
          <a:xfrm>
            <a:off x="1316518" y="5501353"/>
            <a:ext cx="1111800" cy="512100"/>
          </a:xfrm>
          <a:prstGeom prst="bevel">
            <a:avLst>
              <a:gd name="adj" fmla="val 12500"/>
            </a:avLst>
          </a:prstGeom>
          <a:solidFill>
            <a:srgbClr val="E7E6E6"/>
          </a:solidFill>
          <a:ln w="9525" cap="flat" cmpd="sng">
            <a:solidFill>
              <a:srgbClr val="44546A"/>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IN" sz="1400" b="0" i="0" u="none" strike="noStrike" cap="none">
                <a:solidFill>
                  <a:srgbClr val="000000"/>
                </a:solidFill>
                <a:latin typeface="Quicksand Light"/>
                <a:ea typeface="Quicksand Light"/>
                <a:cs typeface="Quicksand Light"/>
                <a:sym typeface="Quicksand Light"/>
              </a:rPr>
              <a:t>Preview</a:t>
            </a:r>
            <a:endParaRPr sz="1400" b="0" i="0" u="none" strike="noStrike" cap="none">
              <a:solidFill>
                <a:srgbClr val="000000"/>
              </a:solidFill>
              <a:latin typeface="Quicksand Light"/>
              <a:ea typeface="Quicksand Light"/>
              <a:cs typeface="Quicksand Light"/>
              <a:sym typeface="Quicksand Light"/>
            </a:endParaRPr>
          </a:p>
        </p:txBody>
      </p:sp>
      <p:sp>
        <p:nvSpPr>
          <p:cNvPr id="319" name="Google Shape;319;p2">
            <a:hlinkClick r:id="rId5" action="ppaction://hlinksldjump"/>
          </p:cNvPr>
          <p:cNvSpPr/>
          <p:nvPr/>
        </p:nvSpPr>
        <p:spPr>
          <a:xfrm>
            <a:off x="9852932" y="5501357"/>
            <a:ext cx="1111800" cy="512100"/>
          </a:xfrm>
          <a:prstGeom prst="bevel">
            <a:avLst>
              <a:gd name="adj" fmla="val 12500"/>
            </a:avLst>
          </a:prstGeom>
          <a:solidFill>
            <a:srgbClr val="E7E6E6"/>
          </a:solidFill>
          <a:ln w="9525" cap="flat" cmpd="sng">
            <a:solidFill>
              <a:srgbClr val="44546A"/>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IN" sz="1400" b="0" i="0" u="none" strike="noStrike" cap="none">
                <a:solidFill>
                  <a:srgbClr val="000000"/>
                </a:solidFill>
                <a:latin typeface="Quicksand Light"/>
                <a:ea typeface="Quicksand Light"/>
                <a:cs typeface="Quicksand Light"/>
                <a:sym typeface="Quicksand Light"/>
              </a:rPr>
              <a:t>Next</a:t>
            </a:r>
            <a:endParaRPr sz="1400" b="0" i="0" u="none" strike="noStrike" cap="none">
              <a:solidFill>
                <a:srgbClr val="000000"/>
              </a:solidFill>
              <a:latin typeface="Quicksand Light"/>
              <a:ea typeface="Quicksand Light"/>
              <a:cs typeface="Quicksand Light"/>
              <a:sym typeface="Quicksand Light"/>
            </a:endParaRPr>
          </a:p>
        </p:txBody>
      </p:sp>
      <p:pic>
        <p:nvPicPr>
          <p:cNvPr id="320" name="Google Shape;320;p2"/>
          <p:cNvPicPr preferRelativeResize="0"/>
          <p:nvPr/>
        </p:nvPicPr>
        <p:blipFill>
          <a:blip r:embed="rId6">
            <a:alphaModFix/>
          </a:blip>
          <a:stretch>
            <a:fillRect/>
          </a:stretch>
        </p:blipFill>
        <p:spPr>
          <a:xfrm>
            <a:off x="2971904" y="1543675"/>
            <a:ext cx="5187099" cy="2338550"/>
          </a:xfrm>
          <a:prstGeom prst="rect">
            <a:avLst/>
          </a:prstGeom>
          <a:noFill/>
          <a:ln>
            <a:noFill/>
          </a:ln>
        </p:spPr>
      </p:pic>
      <p:sp>
        <p:nvSpPr>
          <p:cNvPr id="321" name="Google Shape;321;p2"/>
          <p:cNvSpPr txBox="1"/>
          <p:nvPr/>
        </p:nvSpPr>
        <p:spPr>
          <a:xfrm>
            <a:off x="2586075" y="4174028"/>
            <a:ext cx="61194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IN" sz="2000" b="0" i="0" u="none" strike="noStrike" cap="none">
                <a:solidFill>
                  <a:srgbClr val="333333"/>
                </a:solidFill>
                <a:highlight>
                  <a:srgbClr val="FFFFFF"/>
                </a:highlight>
                <a:latin typeface="Quicksand Light"/>
                <a:ea typeface="Quicksand Light"/>
                <a:cs typeface="Quicksand Light"/>
                <a:sym typeface="Quicksand Light"/>
              </a:rPr>
              <a:t>Is </a:t>
            </a:r>
            <a:r>
              <a:rPr lang="en-IN" sz="2000">
                <a:solidFill>
                  <a:srgbClr val="333333"/>
                </a:solidFill>
                <a:highlight>
                  <a:srgbClr val="FFFFFF"/>
                </a:highlight>
                <a:latin typeface="Quicksand Light"/>
                <a:ea typeface="Quicksand Light"/>
                <a:cs typeface="Quicksand Light"/>
                <a:sym typeface="Quicksand Light"/>
              </a:rPr>
              <a:t>your laptop is connected with “gorwifi” network</a:t>
            </a:r>
            <a:r>
              <a:rPr lang="en-IN" sz="2000" b="0" i="0" u="none" strike="noStrike" cap="none">
                <a:solidFill>
                  <a:srgbClr val="333333"/>
                </a:solidFill>
                <a:highlight>
                  <a:srgbClr val="FFFFFF"/>
                </a:highlight>
                <a:latin typeface="Quicksand Light"/>
                <a:ea typeface="Quicksand Light"/>
                <a:cs typeface="Quicksand Light"/>
                <a:sym typeface="Quicksand Light"/>
              </a:rPr>
              <a:t>?</a:t>
            </a:r>
            <a:endParaRPr sz="2000" b="0" i="0" u="none" strike="noStrike" cap="none">
              <a:solidFill>
                <a:srgbClr val="000000"/>
              </a:solidFill>
              <a:latin typeface="Arial"/>
              <a:ea typeface="Arial"/>
              <a:cs typeface="Arial"/>
              <a:sym typeface="Arial"/>
            </a:endParaRPr>
          </a:p>
        </p:txBody>
      </p:sp>
      <p:sp>
        <p:nvSpPr>
          <p:cNvPr id="322" name="Google Shape;322;p2">
            <a:hlinkClick r:id="rId5" action="ppaction://hlinksldjump"/>
          </p:cNvPr>
          <p:cNvSpPr/>
          <p:nvPr/>
        </p:nvSpPr>
        <p:spPr>
          <a:xfrm>
            <a:off x="3049156" y="4699589"/>
            <a:ext cx="830400" cy="723300"/>
          </a:xfrm>
          <a:prstGeom prst="ellipse">
            <a:avLst/>
          </a:prstGeom>
          <a:gradFill>
            <a:gsLst>
              <a:gs pos="0">
                <a:srgbClr val="00FF00"/>
              </a:gs>
              <a:gs pos="100000">
                <a:srgbClr val="737373"/>
              </a:gs>
            </a:gsLst>
            <a:lin ang="5400012" scaled="0"/>
          </a:gradFill>
          <a:ln w="9525" cap="flat" cmpd="sng">
            <a:solidFill>
              <a:srgbClr val="44546A"/>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IN" sz="1400" b="0" i="0" u="none" strike="noStrike" cap="none">
                <a:solidFill>
                  <a:srgbClr val="000000"/>
                </a:solidFill>
                <a:latin typeface="Quicksand Light"/>
                <a:ea typeface="Quicksand Light"/>
                <a:cs typeface="Quicksand Light"/>
                <a:sym typeface="Quicksand Light"/>
              </a:rPr>
              <a:t>YES</a:t>
            </a:r>
            <a:endParaRPr sz="1400" b="0" i="0" u="none" strike="noStrike" cap="none">
              <a:solidFill>
                <a:srgbClr val="000000"/>
              </a:solidFill>
              <a:latin typeface="Quicksand Light"/>
              <a:ea typeface="Quicksand Light"/>
              <a:cs typeface="Quicksand Light"/>
              <a:sym typeface="Quicksand Light"/>
            </a:endParaRPr>
          </a:p>
        </p:txBody>
      </p:sp>
      <p:sp>
        <p:nvSpPr>
          <p:cNvPr id="323" name="Google Shape;323;p2">
            <a:hlinkClick r:id="rId7" action="ppaction://hlinksldjump"/>
          </p:cNvPr>
          <p:cNvSpPr/>
          <p:nvPr/>
        </p:nvSpPr>
        <p:spPr>
          <a:xfrm>
            <a:off x="6424787" y="4699589"/>
            <a:ext cx="830400" cy="723300"/>
          </a:xfrm>
          <a:prstGeom prst="ellipse">
            <a:avLst/>
          </a:prstGeom>
          <a:gradFill>
            <a:gsLst>
              <a:gs pos="0">
                <a:srgbClr val="F5D0D0"/>
              </a:gs>
              <a:gs pos="100000">
                <a:srgbClr val="D96868"/>
              </a:gs>
            </a:gsLst>
            <a:path path="circle">
              <a:fillToRect l="50000" t="50000" r="50000" b="50000"/>
            </a:path>
            <a:tileRect/>
          </a:gradFill>
          <a:ln w="9525" cap="flat" cmpd="sng">
            <a:solidFill>
              <a:srgbClr val="44546A"/>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IN" sz="1400" b="0" i="0" u="none" strike="noStrike" cap="none">
                <a:solidFill>
                  <a:srgbClr val="000000"/>
                </a:solidFill>
                <a:latin typeface="Quicksand Light"/>
                <a:ea typeface="Quicksand Light"/>
                <a:cs typeface="Quicksand Light"/>
                <a:sym typeface="Quicksand Light"/>
              </a:rPr>
              <a:t>NO</a:t>
            </a:r>
            <a:endParaRPr sz="1400" b="0" i="0" u="none" strike="noStrike" cap="none">
              <a:solidFill>
                <a:srgbClr val="000000"/>
              </a:solidFill>
              <a:latin typeface="Quicksand Light"/>
              <a:ea typeface="Quicksand Light"/>
              <a:cs typeface="Quicksand Light"/>
              <a:sym typeface="Quicksand Light"/>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p:nvPr/>
        </p:nvSpPr>
        <p:spPr>
          <a:xfrm>
            <a:off x="8847835" y="6328965"/>
            <a:ext cx="3108960" cy="513080"/>
          </a:xfrm>
          <a:prstGeom prst="rect">
            <a:avLst/>
          </a:prstGeom>
        </p:spPr>
        <p:txBody>
          <a:bodyPr vert="horz" wrap="square" lIns="0" tIns="0" rIns="0" bIns="0" rtlCol="0">
            <a:spAutoFit/>
          </a:bodyPr>
          <a:lstStyle/>
          <a:p>
            <a:pPr marL="12700">
              <a:lnSpc>
                <a:spcPts val="1595"/>
              </a:lnSpc>
            </a:pPr>
            <a:r>
              <a:rPr sz="1550" spc="-5" dirty="0">
                <a:latin typeface="Calibri"/>
                <a:cs typeface="Calibri"/>
              </a:rPr>
              <a:t>Prepared</a:t>
            </a:r>
            <a:r>
              <a:rPr sz="1550" spc="155" dirty="0">
                <a:latin typeface="Calibri"/>
                <a:cs typeface="Calibri"/>
              </a:rPr>
              <a:t> </a:t>
            </a:r>
            <a:r>
              <a:rPr sz="1550" spc="10" dirty="0">
                <a:latin typeface="Calibri"/>
                <a:cs typeface="Calibri"/>
              </a:rPr>
              <a:t>by</a:t>
            </a:r>
            <a:r>
              <a:rPr sz="1550" spc="45" dirty="0">
                <a:latin typeface="Calibri"/>
                <a:cs typeface="Calibri"/>
              </a:rPr>
              <a:t> </a:t>
            </a:r>
            <a:r>
              <a:rPr sz="1550" spc="5" dirty="0">
                <a:latin typeface="Calibri"/>
                <a:cs typeface="Calibri"/>
              </a:rPr>
              <a:t>Rishabh</a:t>
            </a:r>
            <a:r>
              <a:rPr sz="1550" spc="60" dirty="0">
                <a:latin typeface="Calibri"/>
                <a:cs typeface="Calibri"/>
              </a:rPr>
              <a:t> </a:t>
            </a:r>
            <a:r>
              <a:rPr sz="1550" spc="10" dirty="0">
                <a:latin typeface="Calibri"/>
                <a:cs typeface="Calibri"/>
              </a:rPr>
              <a:t>–</a:t>
            </a:r>
            <a:r>
              <a:rPr sz="1550" spc="-25" dirty="0">
                <a:latin typeface="Calibri"/>
                <a:cs typeface="Calibri"/>
              </a:rPr>
              <a:t> </a:t>
            </a:r>
            <a:r>
              <a:rPr sz="1550" spc="15" dirty="0">
                <a:latin typeface="Calibri"/>
                <a:cs typeface="Calibri"/>
              </a:rPr>
              <a:t>ME</a:t>
            </a:r>
            <a:r>
              <a:rPr sz="1550" spc="65" dirty="0">
                <a:latin typeface="Calibri"/>
                <a:cs typeface="Calibri"/>
              </a:rPr>
              <a:t> </a:t>
            </a:r>
            <a:r>
              <a:rPr sz="1550" spc="-40" dirty="0">
                <a:latin typeface="Calibri"/>
                <a:cs typeface="Calibri"/>
              </a:rPr>
              <a:t>Team</a:t>
            </a:r>
            <a:endParaRPr sz="1550">
              <a:latin typeface="Calibri"/>
              <a:cs typeface="Calibri"/>
            </a:endParaRPr>
          </a:p>
          <a:p>
            <a:pPr marL="1438910">
              <a:lnSpc>
                <a:spcPct val="100000"/>
              </a:lnSpc>
              <a:spcBef>
                <a:spcPts val="1030"/>
              </a:spcBef>
            </a:pPr>
            <a:r>
              <a:rPr sz="1050" spc="-15" dirty="0">
                <a:solidFill>
                  <a:srgbClr val="84869C"/>
                </a:solidFill>
                <a:latin typeface="Calibri"/>
                <a:cs typeface="Calibri"/>
              </a:rPr>
              <a:t>Copyright</a:t>
            </a:r>
            <a:r>
              <a:rPr sz="1050" spc="65" dirty="0">
                <a:solidFill>
                  <a:srgbClr val="84869C"/>
                </a:solidFill>
                <a:latin typeface="Calibri"/>
                <a:cs typeface="Calibri"/>
              </a:rPr>
              <a:t> </a:t>
            </a:r>
            <a:r>
              <a:rPr sz="1050" dirty="0">
                <a:solidFill>
                  <a:srgbClr val="84869C"/>
                </a:solidFill>
                <a:latin typeface="Calibri"/>
                <a:cs typeface="Calibri"/>
              </a:rPr>
              <a:t>©</a:t>
            </a:r>
            <a:r>
              <a:rPr sz="1050" spc="-5" dirty="0">
                <a:solidFill>
                  <a:srgbClr val="84869C"/>
                </a:solidFill>
                <a:latin typeface="Calibri"/>
                <a:cs typeface="Calibri"/>
              </a:rPr>
              <a:t> </a:t>
            </a:r>
            <a:r>
              <a:rPr sz="1050" spc="-10" dirty="0">
                <a:solidFill>
                  <a:srgbClr val="84869C"/>
                </a:solidFill>
                <a:latin typeface="Calibri"/>
                <a:cs typeface="Calibri"/>
              </a:rPr>
              <a:t>2019</a:t>
            </a:r>
            <a:r>
              <a:rPr sz="1050" spc="40" dirty="0">
                <a:solidFill>
                  <a:srgbClr val="84869C"/>
                </a:solidFill>
                <a:latin typeface="Calibri"/>
                <a:cs typeface="Calibri"/>
              </a:rPr>
              <a:t> </a:t>
            </a:r>
            <a:r>
              <a:rPr sz="1050" spc="-5" dirty="0">
                <a:solidFill>
                  <a:srgbClr val="84869C"/>
                </a:solidFill>
                <a:latin typeface="Calibri"/>
                <a:cs typeface="Calibri"/>
              </a:rPr>
              <a:t>GreyOrange</a:t>
            </a:r>
            <a:endParaRPr sz="1050">
              <a:latin typeface="Calibri"/>
              <a:cs typeface="Calibri"/>
            </a:endParaRPr>
          </a:p>
        </p:txBody>
      </p:sp>
      <p:sp>
        <p:nvSpPr>
          <p:cNvPr id="6" name="object 3">
            <a:extLst>
              <a:ext uri="{FF2B5EF4-FFF2-40B4-BE49-F238E27FC236}">
                <a16:creationId xmlns:a16="http://schemas.microsoft.com/office/drawing/2014/main" id="{2BD73CA6-E2D0-4B96-DF89-6FB3C4587677}"/>
              </a:ext>
            </a:extLst>
          </p:cNvPr>
          <p:cNvSpPr txBox="1"/>
          <p:nvPr/>
        </p:nvSpPr>
        <p:spPr>
          <a:xfrm>
            <a:off x="364337" y="1026413"/>
            <a:ext cx="10050780" cy="3352841"/>
          </a:xfrm>
          <a:prstGeom prst="rect">
            <a:avLst/>
          </a:prstGeom>
        </p:spPr>
        <p:txBody>
          <a:bodyPr vert="horz" wrap="square" lIns="0" tIns="13335" rIns="0" bIns="0" rtlCol="0">
            <a:spAutoFit/>
          </a:bodyPr>
          <a:lstStyle/>
          <a:p>
            <a:pPr marL="12700">
              <a:lnSpc>
                <a:spcPct val="100000"/>
              </a:lnSpc>
              <a:spcBef>
                <a:spcPts val="105"/>
              </a:spcBef>
            </a:pPr>
            <a:r>
              <a:rPr lang="en-US" sz="2000" b="1" spc="-5" dirty="0">
                <a:latin typeface="Calibri"/>
                <a:cs typeface="Calibri"/>
              </a:rPr>
              <a:t>Safety Precaution</a:t>
            </a:r>
            <a:r>
              <a:rPr sz="2000" b="1" spc="-5" dirty="0">
                <a:latin typeface="Calibri"/>
                <a:cs typeface="Calibri"/>
              </a:rPr>
              <a:t>:</a:t>
            </a:r>
            <a:endParaRPr sz="2000" dirty="0">
              <a:latin typeface="Calibri"/>
              <a:cs typeface="Calibri"/>
            </a:endParaRPr>
          </a:p>
          <a:p>
            <a:pPr>
              <a:lnSpc>
                <a:spcPct val="100000"/>
              </a:lnSpc>
              <a:spcBef>
                <a:spcPts val="30"/>
              </a:spcBef>
            </a:pPr>
            <a:endParaRPr sz="1750" dirty="0">
              <a:latin typeface="Calibri"/>
              <a:cs typeface="Calibri"/>
            </a:endParaRPr>
          </a:p>
          <a:p>
            <a:pPr marL="355600" indent="-342900">
              <a:lnSpc>
                <a:spcPct val="100000"/>
              </a:lnSpc>
              <a:buAutoNum type="arabicPeriod"/>
              <a:tabLst>
                <a:tab pos="354965" algn="l"/>
                <a:tab pos="355600" algn="l"/>
              </a:tabLst>
            </a:pPr>
            <a:r>
              <a:rPr lang="en-US" spc="-10" dirty="0">
                <a:latin typeface="Calibri"/>
                <a:cs typeface="Calibri"/>
              </a:rPr>
              <a:t>Turn-</a:t>
            </a:r>
            <a:r>
              <a:rPr lang="en-US" sz="1800" spc="-10" dirty="0">
                <a:latin typeface="Calibri"/>
                <a:cs typeface="Calibri"/>
              </a:rPr>
              <a:t> OFF the Ranger before starting activity.</a:t>
            </a:r>
          </a:p>
          <a:p>
            <a:pPr marL="355600" indent="-342900">
              <a:lnSpc>
                <a:spcPct val="100000"/>
              </a:lnSpc>
              <a:buAutoNum type="arabicPeriod"/>
              <a:tabLst>
                <a:tab pos="354965" algn="l"/>
                <a:tab pos="355600" algn="l"/>
              </a:tabLst>
            </a:pPr>
            <a:endParaRPr lang="en-US" sz="1800" spc="-10" dirty="0">
              <a:latin typeface="Calibri"/>
              <a:cs typeface="Calibri"/>
            </a:endParaRPr>
          </a:p>
          <a:p>
            <a:pPr marL="355600" indent="-342900">
              <a:buFontTx/>
              <a:buAutoNum type="arabicPeriod"/>
              <a:tabLst>
                <a:tab pos="354965" algn="l"/>
                <a:tab pos="355600" algn="l"/>
              </a:tabLst>
            </a:pPr>
            <a:r>
              <a:rPr lang="en-US" spc="-10" dirty="0">
                <a:latin typeface="Calibri"/>
                <a:cs typeface="Calibri"/>
              </a:rPr>
              <a:t>Use</a:t>
            </a:r>
            <a:r>
              <a:rPr lang="en-US" dirty="0">
                <a:latin typeface="Calibri"/>
                <a:cs typeface="Calibri"/>
              </a:rPr>
              <a:t> </a:t>
            </a:r>
            <a:r>
              <a:rPr lang="en-US" spc="-10" dirty="0">
                <a:latin typeface="Calibri"/>
                <a:cs typeface="Calibri"/>
              </a:rPr>
              <a:t>ESD</a:t>
            </a:r>
            <a:r>
              <a:rPr lang="en-US" spc="-5" dirty="0">
                <a:latin typeface="Calibri"/>
                <a:cs typeface="Calibri"/>
              </a:rPr>
              <a:t> gloves</a:t>
            </a:r>
            <a:r>
              <a:rPr lang="en-US" dirty="0">
                <a:latin typeface="Calibri"/>
                <a:cs typeface="Calibri"/>
              </a:rPr>
              <a:t> </a:t>
            </a:r>
            <a:r>
              <a:rPr lang="en-US" spc="-10" dirty="0">
                <a:latin typeface="Calibri"/>
                <a:cs typeface="Calibri"/>
              </a:rPr>
              <a:t>at</a:t>
            </a:r>
            <a:r>
              <a:rPr lang="en-US" dirty="0">
                <a:latin typeface="Calibri"/>
                <a:cs typeface="Calibri"/>
              </a:rPr>
              <a:t> </a:t>
            </a:r>
            <a:r>
              <a:rPr lang="en-US" spc="-5" dirty="0">
                <a:latin typeface="Calibri"/>
                <a:cs typeface="Calibri"/>
              </a:rPr>
              <a:t>all</a:t>
            </a:r>
            <a:r>
              <a:rPr lang="en-US" spc="5" dirty="0">
                <a:latin typeface="Calibri"/>
                <a:cs typeface="Calibri"/>
              </a:rPr>
              <a:t> </a:t>
            </a:r>
            <a:r>
              <a:rPr lang="en-US" spc="-5" dirty="0">
                <a:latin typeface="Calibri"/>
                <a:cs typeface="Calibri"/>
              </a:rPr>
              <a:t>times</a:t>
            </a:r>
            <a:r>
              <a:rPr lang="en-US" spc="20" dirty="0">
                <a:latin typeface="Calibri"/>
                <a:cs typeface="Calibri"/>
              </a:rPr>
              <a:t> </a:t>
            </a:r>
            <a:r>
              <a:rPr lang="en-US" spc="-5" dirty="0">
                <a:latin typeface="Calibri"/>
                <a:cs typeface="Calibri"/>
              </a:rPr>
              <a:t>while</a:t>
            </a:r>
            <a:r>
              <a:rPr lang="en-US" spc="25" dirty="0">
                <a:latin typeface="Calibri"/>
                <a:cs typeface="Calibri"/>
              </a:rPr>
              <a:t> </a:t>
            </a:r>
            <a:r>
              <a:rPr lang="en-US" spc="-15" dirty="0">
                <a:latin typeface="Calibri"/>
                <a:cs typeface="Calibri"/>
              </a:rPr>
              <a:t>preforming</a:t>
            </a:r>
            <a:r>
              <a:rPr lang="en-US" spc="15" dirty="0">
                <a:latin typeface="Calibri"/>
                <a:cs typeface="Calibri"/>
              </a:rPr>
              <a:t> </a:t>
            </a:r>
            <a:r>
              <a:rPr lang="en-US" spc="-5" dirty="0">
                <a:latin typeface="Calibri"/>
                <a:cs typeface="Calibri"/>
              </a:rPr>
              <a:t>maintenance</a:t>
            </a:r>
            <a:r>
              <a:rPr lang="en-US" spc="25" dirty="0">
                <a:latin typeface="Calibri"/>
                <a:cs typeface="Calibri"/>
              </a:rPr>
              <a:t> </a:t>
            </a:r>
            <a:r>
              <a:rPr lang="en-US" spc="-10" dirty="0">
                <a:latin typeface="Calibri"/>
                <a:cs typeface="Calibri"/>
              </a:rPr>
              <a:t>work.</a:t>
            </a:r>
            <a:endParaRPr lang="en-US" dirty="0">
              <a:latin typeface="Calibri"/>
              <a:cs typeface="Calibri"/>
            </a:endParaRPr>
          </a:p>
          <a:p>
            <a:pPr marL="355600" indent="-342900">
              <a:lnSpc>
                <a:spcPct val="100000"/>
              </a:lnSpc>
              <a:buAutoNum type="arabicPeriod"/>
              <a:tabLst>
                <a:tab pos="354965" algn="l"/>
                <a:tab pos="355600" algn="l"/>
              </a:tabLst>
            </a:pPr>
            <a:endParaRPr sz="1750" dirty="0">
              <a:latin typeface="Calibri"/>
              <a:cs typeface="Calibri"/>
            </a:endParaRPr>
          </a:p>
          <a:p>
            <a:pPr marL="355600" indent="-342900">
              <a:lnSpc>
                <a:spcPct val="100000"/>
              </a:lnSpc>
              <a:spcBef>
                <a:spcPts val="5"/>
              </a:spcBef>
              <a:buAutoNum type="arabicPeriod" startAt="3"/>
              <a:tabLst>
                <a:tab pos="354965" algn="l"/>
                <a:tab pos="355600" algn="l"/>
              </a:tabLst>
            </a:pPr>
            <a:r>
              <a:rPr sz="1800" spc="-5" dirty="0">
                <a:latin typeface="Calibri"/>
                <a:cs typeface="Calibri"/>
              </a:rPr>
              <a:t>Activity</a:t>
            </a:r>
            <a:r>
              <a:rPr sz="1800" spc="10" dirty="0">
                <a:latin typeface="Calibri"/>
                <a:cs typeface="Calibri"/>
              </a:rPr>
              <a:t> </a:t>
            </a:r>
            <a:r>
              <a:rPr sz="1800" spc="-5" dirty="0">
                <a:latin typeface="Calibri"/>
                <a:cs typeface="Calibri"/>
              </a:rPr>
              <a:t>should be</a:t>
            </a:r>
            <a:r>
              <a:rPr sz="1800" spc="15" dirty="0">
                <a:latin typeface="Calibri"/>
                <a:cs typeface="Calibri"/>
              </a:rPr>
              <a:t> </a:t>
            </a:r>
            <a:r>
              <a:rPr sz="1800" spc="-10" dirty="0">
                <a:latin typeface="Calibri"/>
                <a:cs typeface="Calibri"/>
              </a:rPr>
              <a:t>performed</a:t>
            </a:r>
            <a:r>
              <a:rPr sz="1800" dirty="0">
                <a:latin typeface="Calibri"/>
                <a:cs typeface="Calibri"/>
              </a:rPr>
              <a:t> </a:t>
            </a:r>
            <a:r>
              <a:rPr sz="1800" spc="-20" dirty="0">
                <a:latin typeface="Calibri"/>
                <a:cs typeface="Calibri"/>
              </a:rPr>
              <a:t>away</a:t>
            </a:r>
            <a:r>
              <a:rPr sz="1800" spc="10" dirty="0">
                <a:latin typeface="Calibri"/>
                <a:cs typeface="Calibri"/>
              </a:rPr>
              <a:t> </a:t>
            </a:r>
            <a:r>
              <a:rPr sz="1800" spc="-10" dirty="0">
                <a:latin typeface="Calibri"/>
                <a:cs typeface="Calibri"/>
              </a:rPr>
              <a:t>from</a:t>
            </a:r>
            <a:r>
              <a:rPr sz="1800" spc="-5" dirty="0">
                <a:latin typeface="Calibri"/>
                <a:cs typeface="Calibri"/>
              </a:rPr>
              <a:t> </a:t>
            </a:r>
            <a:r>
              <a:rPr sz="1800" spc="-10" dirty="0">
                <a:latin typeface="Calibri"/>
                <a:cs typeface="Calibri"/>
              </a:rPr>
              <a:t>Moisture</a:t>
            </a:r>
            <a:r>
              <a:rPr sz="1800" spc="20" dirty="0">
                <a:latin typeface="Calibri"/>
                <a:cs typeface="Calibri"/>
              </a:rPr>
              <a:t> </a:t>
            </a:r>
            <a:r>
              <a:rPr sz="1800" dirty="0">
                <a:latin typeface="Calibri"/>
                <a:cs typeface="Calibri"/>
              </a:rPr>
              <a:t>&amp;</a:t>
            </a:r>
            <a:r>
              <a:rPr sz="1800" spc="-5" dirty="0">
                <a:latin typeface="Calibri"/>
                <a:cs typeface="Calibri"/>
              </a:rPr>
              <a:t> </a:t>
            </a:r>
            <a:r>
              <a:rPr sz="1800" spc="-10" dirty="0">
                <a:latin typeface="Calibri"/>
                <a:cs typeface="Calibri"/>
              </a:rPr>
              <a:t>dust</a:t>
            </a:r>
            <a:r>
              <a:rPr sz="1800" spc="5" dirty="0">
                <a:latin typeface="Calibri"/>
                <a:cs typeface="Calibri"/>
              </a:rPr>
              <a:t> </a:t>
            </a:r>
            <a:r>
              <a:rPr sz="1800" spc="-10" dirty="0">
                <a:latin typeface="Calibri"/>
                <a:cs typeface="Calibri"/>
              </a:rPr>
              <a:t>area.</a:t>
            </a:r>
            <a:endParaRPr lang="en-US" sz="1800" spc="-10" dirty="0">
              <a:latin typeface="Calibri"/>
              <a:cs typeface="Calibri"/>
            </a:endParaRPr>
          </a:p>
          <a:p>
            <a:pPr marL="355600" indent="-342900">
              <a:lnSpc>
                <a:spcPct val="100000"/>
              </a:lnSpc>
              <a:spcBef>
                <a:spcPts val="5"/>
              </a:spcBef>
              <a:buAutoNum type="arabicPeriod" startAt="3"/>
              <a:tabLst>
                <a:tab pos="354965" algn="l"/>
                <a:tab pos="355600" algn="l"/>
              </a:tabLst>
            </a:pPr>
            <a:endParaRPr lang="en-US" spc="-10" dirty="0">
              <a:latin typeface="Calibri"/>
              <a:cs typeface="Calibri"/>
            </a:endParaRPr>
          </a:p>
          <a:p>
            <a:pPr marL="355600" indent="-342900">
              <a:spcBef>
                <a:spcPts val="5"/>
              </a:spcBef>
              <a:buFontTx/>
              <a:buAutoNum type="arabicPeriod" startAt="3"/>
              <a:tabLst>
                <a:tab pos="354965" algn="l"/>
                <a:tab pos="355600" algn="l"/>
              </a:tabLst>
            </a:pPr>
            <a:r>
              <a:rPr lang="en-US" sz="1800" spc="-5" dirty="0">
                <a:latin typeface="Calibri"/>
                <a:cs typeface="Calibri"/>
              </a:rPr>
              <a:t>Do</a:t>
            </a:r>
            <a:r>
              <a:rPr lang="en-US" sz="1800" dirty="0">
                <a:latin typeface="Calibri"/>
                <a:cs typeface="Calibri"/>
              </a:rPr>
              <a:t> </a:t>
            </a:r>
            <a:r>
              <a:rPr lang="en-US" sz="1800" spc="-5" dirty="0">
                <a:latin typeface="Calibri"/>
                <a:cs typeface="Calibri"/>
              </a:rPr>
              <a:t>not</a:t>
            </a:r>
            <a:r>
              <a:rPr lang="en-US" sz="1800" spc="5" dirty="0">
                <a:latin typeface="Calibri"/>
                <a:cs typeface="Calibri"/>
              </a:rPr>
              <a:t> </a:t>
            </a:r>
            <a:r>
              <a:rPr lang="en-US" sz="1800" spc="-10" dirty="0">
                <a:latin typeface="Calibri"/>
                <a:cs typeface="Calibri"/>
              </a:rPr>
              <a:t>remove</a:t>
            </a:r>
            <a:r>
              <a:rPr lang="en-US" sz="1800" dirty="0">
                <a:latin typeface="Calibri"/>
                <a:cs typeface="Calibri"/>
              </a:rPr>
              <a:t> </a:t>
            </a:r>
            <a:r>
              <a:rPr lang="en-US" sz="1800" spc="-10" dirty="0">
                <a:latin typeface="Calibri"/>
                <a:cs typeface="Calibri"/>
              </a:rPr>
              <a:t>any</a:t>
            </a:r>
            <a:r>
              <a:rPr lang="en-US" sz="1800" dirty="0">
                <a:latin typeface="Calibri"/>
                <a:cs typeface="Calibri"/>
              </a:rPr>
              <a:t> </a:t>
            </a:r>
            <a:r>
              <a:rPr lang="en-US" sz="1800" spc="-5" dirty="0">
                <a:latin typeface="Calibri"/>
                <a:cs typeface="Calibri"/>
              </a:rPr>
              <a:t>other</a:t>
            </a:r>
            <a:r>
              <a:rPr lang="en-US" sz="1800" spc="5" dirty="0">
                <a:latin typeface="Calibri"/>
                <a:cs typeface="Calibri"/>
              </a:rPr>
              <a:t> </a:t>
            </a:r>
            <a:r>
              <a:rPr lang="en-US" sz="1800" spc="-10" dirty="0">
                <a:latin typeface="Calibri"/>
                <a:cs typeface="Calibri"/>
              </a:rPr>
              <a:t>wires</a:t>
            </a:r>
            <a:r>
              <a:rPr lang="en-US" sz="1800" spc="15" dirty="0">
                <a:latin typeface="Calibri"/>
                <a:cs typeface="Calibri"/>
              </a:rPr>
              <a:t> </a:t>
            </a:r>
            <a:r>
              <a:rPr lang="en-US" sz="1800" spc="-10" dirty="0">
                <a:latin typeface="Calibri"/>
                <a:cs typeface="Calibri"/>
              </a:rPr>
              <a:t>from</a:t>
            </a:r>
            <a:r>
              <a:rPr lang="en-US" sz="1800" spc="5" dirty="0">
                <a:latin typeface="Calibri"/>
                <a:cs typeface="Calibri"/>
              </a:rPr>
              <a:t> </a:t>
            </a:r>
            <a:r>
              <a:rPr lang="en-US" spc="5" dirty="0">
                <a:latin typeface="Calibri"/>
                <a:cs typeface="Calibri"/>
              </a:rPr>
              <a:t>Ranger</a:t>
            </a:r>
            <a:r>
              <a:rPr lang="en-US" sz="1800" dirty="0">
                <a:latin typeface="Calibri"/>
                <a:cs typeface="Calibri"/>
              </a:rPr>
              <a:t> </a:t>
            </a:r>
            <a:r>
              <a:rPr lang="en-US" sz="1800" spc="-5" dirty="0">
                <a:latin typeface="Calibri"/>
                <a:cs typeface="Calibri"/>
              </a:rPr>
              <a:t>while</a:t>
            </a:r>
            <a:r>
              <a:rPr lang="en-US" sz="1800" spc="20" dirty="0">
                <a:latin typeface="Calibri"/>
                <a:cs typeface="Calibri"/>
              </a:rPr>
              <a:t> </a:t>
            </a:r>
            <a:r>
              <a:rPr lang="en-US" sz="1800" spc="-5" dirty="0">
                <a:latin typeface="Calibri"/>
                <a:cs typeface="Calibri"/>
              </a:rPr>
              <a:t>doing</a:t>
            </a:r>
            <a:r>
              <a:rPr lang="en-US" sz="1800" spc="10" dirty="0">
                <a:latin typeface="Calibri"/>
                <a:cs typeface="Calibri"/>
              </a:rPr>
              <a:t> </a:t>
            </a:r>
            <a:r>
              <a:rPr lang="en-US" sz="1800" dirty="0">
                <a:latin typeface="Calibri"/>
                <a:cs typeface="Calibri"/>
              </a:rPr>
              <a:t>the </a:t>
            </a:r>
            <a:r>
              <a:rPr lang="en-US" sz="1800" spc="-20" dirty="0">
                <a:latin typeface="Calibri"/>
                <a:cs typeface="Calibri"/>
              </a:rPr>
              <a:t>activity.</a:t>
            </a:r>
            <a:endParaRPr lang="en-US" sz="1800" dirty="0">
              <a:latin typeface="Calibri"/>
              <a:cs typeface="Calibri"/>
            </a:endParaRPr>
          </a:p>
          <a:p>
            <a:pPr marL="355600" indent="-342900">
              <a:lnSpc>
                <a:spcPct val="100000"/>
              </a:lnSpc>
              <a:spcBef>
                <a:spcPts val="5"/>
              </a:spcBef>
              <a:buAutoNum type="arabicPeriod" startAt="3"/>
              <a:tabLst>
                <a:tab pos="354965" algn="l"/>
                <a:tab pos="355600" algn="l"/>
              </a:tabLst>
            </a:pPr>
            <a:endParaRPr lang="en-US" sz="1800" spc="-10" dirty="0">
              <a:latin typeface="Calibri"/>
              <a:cs typeface="Calibri"/>
            </a:endParaRPr>
          </a:p>
          <a:p>
            <a:pPr marL="355600" indent="-342900">
              <a:lnSpc>
                <a:spcPct val="100000"/>
              </a:lnSpc>
              <a:spcBef>
                <a:spcPts val="5"/>
              </a:spcBef>
              <a:buAutoNum type="arabicPeriod" startAt="2"/>
              <a:tabLst>
                <a:tab pos="354965" algn="l"/>
                <a:tab pos="355600" algn="l"/>
              </a:tabLst>
            </a:pPr>
            <a:endParaRPr lang="en-US" spc="-10" dirty="0">
              <a:latin typeface="Calibri"/>
              <a:cs typeface="Calibri"/>
            </a:endParaRPr>
          </a:p>
          <a:p>
            <a:pPr marL="355600" indent="-342900">
              <a:lnSpc>
                <a:spcPct val="100000"/>
              </a:lnSpc>
              <a:spcBef>
                <a:spcPts val="5"/>
              </a:spcBef>
              <a:buAutoNum type="arabicPeriod" startAt="2"/>
              <a:tabLst>
                <a:tab pos="354965" algn="l"/>
                <a:tab pos="355600" algn="l"/>
              </a:tabLst>
            </a:pPr>
            <a:endParaRPr lang="en-US" sz="1800" spc="-10" dirty="0">
              <a:latin typeface="Calibri"/>
              <a:cs typeface="Calibri"/>
            </a:endParaRPr>
          </a:p>
        </p:txBody>
      </p:sp>
      <p:sp>
        <p:nvSpPr>
          <p:cNvPr id="8" name="Google Shape;145;g98b47ee596_0_0">
            <a:extLst>
              <a:ext uri="{FF2B5EF4-FFF2-40B4-BE49-F238E27FC236}">
                <a16:creationId xmlns:a16="http://schemas.microsoft.com/office/drawing/2014/main" id="{A3D399C8-BB24-4F44-FD34-389834C4204F}"/>
              </a:ext>
            </a:extLst>
          </p:cNvPr>
          <p:cNvSpPr txBox="1"/>
          <p:nvPr/>
        </p:nvSpPr>
        <p:spPr>
          <a:xfrm>
            <a:off x="188937" y="160124"/>
            <a:ext cx="11649000" cy="512100"/>
          </a:xfrm>
          <a:prstGeom prst="rect">
            <a:avLst/>
          </a:prstGeom>
          <a:noFill/>
          <a:ln>
            <a:noFill/>
          </a:ln>
        </p:spPr>
        <p:txBody>
          <a:bodyPr spcFirstLastPara="1" wrap="square" lIns="91425" tIns="45700" rIns="91425" bIns="45700" anchor="ctr" anchorCtr="0">
            <a:noAutofit/>
          </a:bodyPr>
          <a:lstStyle/>
          <a:p>
            <a:pPr marL="0" marR="0" lvl="0" indent="0" algn="l" rtl="0">
              <a:lnSpc>
                <a:spcPct val="70000"/>
              </a:lnSpc>
              <a:spcBef>
                <a:spcPts val="0"/>
              </a:spcBef>
              <a:spcAft>
                <a:spcPts val="0"/>
              </a:spcAft>
              <a:buClr>
                <a:srgbClr val="0F1A5C"/>
              </a:buClr>
              <a:buSzPts val="3740"/>
              <a:buFont typeface="Arial"/>
              <a:buNone/>
            </a:pPr>
            <a:r>
              <a:rPr lang="en-IN" sz="3740" b="1" i="0" u="none" strike="noStrike" cap="none" dirty="0">
                <a:solidFill>
                  <a:srgbClr val="0F1A5C"/>
                </a:solidFill>
                <a:latin typeface="Arial"/>
                <a:ea typeface="Arial"/>
                <a:cs typeface="Arial"/>
                <a:sym typeface="Arial"/>
              </a:rPr>
              <a:t>Procedure to Check Grounding Voltage </a:t>
            </a:r>
            <a:endParaRPr sz="3740" b="0" i="0" u="none" strike="noStrike" cap="none" dirty="0">
              <a:solidFill>
                <a:srgbClr val="0F1A5C"/>
              </a:solidFill>
              <a:latin typeface="Arial"/>
              <a:ea typeface="Arial"/>
              <a:cs typeface="Arial"/>
              <a:sym typeface="Arial"/>
            </a:endParaRPr>
          </a:p>
        </p:txBody>
      </p:sp>
    </p:spTree>
    <p:extLst>
      <p:ext uri="{BB962C8B-B14F-4D97-AF65-F5344CB8AC3E}">
        <p14:creationId xmlns:p14="http://schemas.microsoft.com/office/powerpoint/2010/main" val="327629969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p2"/>
          <p:cNvSpPr txBox="1"/>
          <p:nvPr/>
        </p:nvSpPr>
        <p:spPr>
          <a:xfrm>
            <a:off x="119064" y="1132855"/>
            <a:ext cx="7210500" cy="1815841"/>
          </a:xfrm>
          <a:prstGeom prst="rect">
            <a:avLst/>
          </a:prstGeom>
          <a:noFill/>
          <a:ln>
            <a:noFill/>
          </a:ln>
        </p:spPr>
        <p:txBody>
          <a:bodyPr spcFirstLastPara="1" wrap="square" lIns="91425" tIns="45700" rIns="91425" bIns="45700" anchor="t" anchorCtr="0">
            <a:spAutoFit/>
          </a:bodyPr>
          <a:lstStyle/>
          <a:p>
            <a:pPr marL="342900" marR="0" lvl="0" indent="-254000" algn="l" rtl="0">
              <a:lnSpc>
                <a:spcPct val="100000"/>
              </a:lnSpc>
              <a:spcBef>
                <a:spcPts val="0"/>
              </a:spcBef>
              <a:spcAft>
                <a:spcPts val="0"/>
              </a:spcAft>
              <a:buClr>
                <a:srgbClr val="000000"/>
              </a:buClr>
              <a:buSzPts val="1400"/>
              <a:buFont typeface="Arial"/>
              <a:buNone/>
            </a:pPr>
            <a:endParaRPr sz="1400" b="1" i="0" u="none" strike="noStrike" cap="none" dirty="0">
              <a:solidFill>
                <a:srgbClr val="000000"/>
              </a:solidFill>
              <a:latin typeface="Arial"/>
              <a:ea typeface="Arial"/>
              <a:cs typeface="Arial"/>
              <a:sym typeface="Arial"/>
            </a:endParaRPr>
          </a:p>
          <a:p>
            <a:pPr marL="342900" marR="0" lvl="0" indent="-254000" algn="l" rtl="0">
              <a:lnSpc>
                <a:spcPct val="100000"/>
              </a:lnSpc>
              <a:spcBef>
                <a:spcPts val="0"/>
              </a:spcBef>
              <a:spcAft>
                <a:spcPts val="0"/>
              </a:spcAft>
              <a:buClr>
                <a:srgbClr val="000000"/>
              </a:buClr>
              <a:buSzPts val="1400"/>
              <a:buFont typeface="Arial"/>
              <a:buNone/>
            </a:pPr>
            <a:endParaRPr sz="1400" b="1"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1"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1"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1"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1"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IN" sz="1400" b="1" i="0" u="none" strike="noStrike" cap="none" dirty="0">
                <a:solidFill>
                  <a:srgbClr val="000000"/>
                </a:solidFill>
                <a:latin typeface="Arial"/>
                <a:ea typeface="Arial"/>
                <a:cs typeface="Arial"/>
                <a:sym typeface="Arial"/>
              </a:rPr>
              <a:t> </a:t>
            </a:r>
            <a:endParaRPr sz="1400" b="0" i="0" u="none" strike="noStrike" cap="none" dirty="0">
              <a:solidFill>
                <a:srgbClr val="000000"/>
              </a:solidFill>
              <a:latin typeface="Arial"/>
              <a:ea typeface="Arial"/>
              <a:cs typeface="Arial"/>
              <a:sym typeface="Arial"/>
            </a:endParaRPr>
          </a:p>
        </p:txBody>
      </p:sp>
      <p:graphicFrame>
        <p:nvGraphicFramePr>
          <p:cNvPr id="302" name="Google Shape;302;p2"/>
          <p:cNvGraphicFramePr/>
          <p:nvPr/>
        </p:nvGraphicFramePr>
        <p:xfrm>
          <a:off x="228600" y="1844160"/>
          <a:ext cx="9741350" cy="1188630"/>
        </p:xfrm>
        <a:graphic>
          <a:graphicData uri="http://schemas.openxmlformats.org/drawingml/2006/table">
            <a:tbl>
              <a:tblPr>
                <a:noFill/>
              </a:tblPr>
              <a:tblGrid>
                <a:gridCol w="862325">
                  <a:extLst>
                    <a:ext uri="{9D8B030D-6E8A-4147-A177-3AD203B41FA5}">
                      <a16:colId xmlns:a16="http://schemas.microsoft.com/office/drawing/2014/main" val="20000"/>
                    </a:ext>
                  </a:extLst>
                </a:gridCol>
                <a:gridCol w="3705225">
                  <a:extLst>
                    <a:ext uri="{9D8B030D-6E8A-4147-A177-3AD203B41FA5}">
                      <a16:colId xmlns:a16="http://schemas.microsoft.com/office/drawing/2014/main" val="20001"/>
                    </a:ext>
                  </a:extLst>
                </a:gridCol>
                <a:gridCol w="2217450">
                  <a:extLst>
                    <a:ext uri="{9D8B030D-6E8A-4147-A177-3AD203B41FA5}">
                      <a16:colId xmlns:a16="http://schemas.microsoft.com/office/drawing/2014/main" val="20002"/>
                    </a:ext>
                  </a:extLst>
                </a:gridCol>
                <a:gridCol w="2956350">
                  <a:extLst>
                    <a:ext uri="{9D8B030D-6E8A-4147-A177-3AD203B41FA5}">
                      <a16:colId xmlns:a16="http://schemas.microsoft.com/office/drawing/2014/main" val="20003"/>
                    </a:ext>
                  </a:extLst>
                </a:gridCol>
              </a:tblGrid>
              <a:tr h="369775">
                <a:tc>
                  <a:txBody>
                    <a:bodyPr/>
                    <a:lstStyle/>
                    <a:p>
                      <a:pPr marL="0" marR="0" lvl="0" indent="0" algn="ctr" rtl="0">
                        <a:lnSpc>
                          <a:spcPct val="100000"/>
                        </a:lnSpc>
                        <a:spcBef>
                          <a:spcPts val="0"/>
                        </a:spcBef>
                        <a:spcAft>
                          <a:spcPts val="0"/>
                        </a:spcAft>
                        <a:buClr>
                          <a:srgbClr val="000000"/>
                        </a:buClr>
                        <a:buSzPts val="1400"/>
                        <a:buFont typeface="Arial"/>
                        <a:buNone/>
                      </a:pPr>
                      <a:r>
                        <a:rPr lang="en-IN" sz="1400" b="1" u="none" strike="noStrike" cap="none"/>
                        <a:t>S. N.</a:t>
                      </a:r>
                      <a:endParaRPr sz="1400" b="1" u="none" strike="noStrike" cap="none"/>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r>
                        <a:rPr lang="en-IN" sz="1400" b="1" u="none" strike="noStrike" cap="none" dirty="0"/>
                        <a:t>Activity Name</a:t>
                      </a:r>
                      <a:endParaRPr sz="1400" b="1" u="none" strike="noStrike" cap="none" dirty="0"/>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r>
                        <a:rPr lang="en-IN" sz="1400" b="1" u="none" strike="noStrike" cap="none"/>
                        <a:t>Time Taken</a:t>
                      </a:r>
                      <a:endParaRPr sz="1400" b="1" u="none" strike="noStrike" cap="none"/>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r>
                        <a:rPr lang="en-IN" sz="1400" b="1" u="none" strike="noStrike" cap="none"/>
                        <a:t>No. of Man Power Required</a:t>
                      </a:r>
                      <a:endParaRPr sz="1400" b="1" u="none" strike="noStrike" cap="none"/>
                    </a:p>
                  </a:txBody>
                  <a:tcPr marL="91425" marR="91425" marT="91425" marB="91425"/>
                </a:tc>
                <a:extLst>
                  <a:ext uri="{0D108BD9-81ED-4DB2-BD59-A6C34878D82A}">
                    <a16:rowId xmlns:a16="http://schemas.microsoft.com/office/drawing/2014/main" val="10000"/>
                  </a:ext>
                </a:extLst>
              </a:tr>
              <a:tr h="369775">
                <a:tc>
                  <a:txBody>
                    <a:bodyPr/>
                    <a:lstStyle/>
                    <a:p>
                      <a:pPr marL="0" marR="0" lvl="0" indent="0" algn="ctr" rtl="0">
                        <a:lnSpc>
                          <a:spcPct val="100000"/>
                        </a:lnSpc>
                        <a:spcBef>
                          <a:spcPts val="0"/>
                        </a:spcBef>
                        <a:spcAft>
                          <a:spcPts val="0"/>
                        </a:spcAft>
                        <a:buClr>
                          <a:srgbClr val="000000"/>
                        </a:buClr>
                        <a:buSzPts val="1400"/>
                        <a:buFont typeface="Arial"/>
                        <a:buNone/>
                      </a:pPr>
                      <a:r>
                        <a:rPr lang="en-IN" sz="1400" b="1" u="none" strike="noStrike" cap="none"/>
                        <a:t>1.</a:t>
                      </a:r>
                      <a:endParaRPr sz="1400" b="1" u="none" strike="noStrike" cap="none"/>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r>
                        <a:rPr lang="en-IN" sz="1400" u="none" strike="noStrike" cap="none" dirty="0"/>
                        <a:t>Procedure to check grounding voltage</a:t>
                      </a:r>
                      <a:endParaRPr sz="1400" u="none" strike="noStrike" cap="none" dirty="0"/>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r>
                        <a:rPr lang="en-IN" sz="1400" u="none" strike="noStrike" cap="none" dirty="0"/>
                        <a:t>12 mins</a:t>
                      </a:r>
                      <a:endParaRPr sz="1400" u="none" strike="noStrike" cap="none" dirty="0"/>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r>
                        <a:rPr lang="en-IN" sz="1400" u="none" strike="noStrike" cap="none"/>
                        <a:t>                      01  </a:t>
                      </a:r>
                      <a:endParaRPr sz="1400" u="none" strike="noStrike" cap="none"/>
                    </a:p>
                  </a:txBody>
                  <a:tcPr marL="91425" marR="91425" marT="91425" marB="91425"/>
                </a:tc>
                <a:extLst>
                  <a:ext uri="{0D108BD9-81ED-4DB2-BD59-A6C34878D82A}">
                    <a16:rowId xmlns:a16="http://schemas.microsoft.com/office/drawing/2014/main" val="10001"/>
                  </a:ext>
                </a:extLst>
              </a:tr>
              <a:tr h="369775">
                <a:tc gridSpan="2">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dirty="0"/>
                        <a:t>Total Time Taken</a:t>
                      </a:r>
                      <a:endParaRPr sz="1400" b="1" u="none" strike="noStrike" cap="none" dirty="0"/>
                    </a:p>
                  </a:txBody>
                  <a:tcPr marL="91425" marR="91425" marT="91425" marB="91425"/>
                </a:tc>
                <a:tc hMerge="1">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dirty="0"/>
                    </a:p>
                  </a:txBody>
                  <a:tcPr marL="91425" marR="91425" marT="91425" marB="91425"/>
                </a:tc>
                <a:tc gridSpan="2">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dirty="0"/>
                        <a:t>12 Mins</a:t>
                      </a:r>
                      <a:endParaRPr sz="1400" u="none" strike="noStrike" cap="none" dirty="0"/>
                    </a:p>
                  </a:txBody>
                  <a:tcPr marL="91425" marR="91425" marT="91425" marB="91425"/>
                </a:tc>
                <a:tc hMerge="1">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dirty="0"/>
                    </a:p>
                  </a:txBody>
                  <a:tcPr marL="91425" marR="91425" marT="91425" marB="91425"/>
                </a:tc>
                <a:extLst>
                  <a:ext uri="{0D108BD9-81ED-4DB2-BD59-A6C34878D82A}">
                    <a16:rowId xmlns:a16="http://schemas.microsoft.com/office/drawing/2014/main" val="1044949057"/>
                  </a:ext>
                </a:extLst>
              </a:tr>
            </a:tbl>
          </a:graphicData>
        </a:graphic>
      </p:graphicFrame>
      <p:sp>
        <p:nvSpPr>
          <p:cNvPr id="303" name="Google Shape;303;p2"/>
          <p:cNvSpPr txBox="1"/>
          <p:nvPr/>
        </p:nvSpPr>
        <p:spPr>
          <a:xfrm>
            <a:off x="119064" y="888999"/>
            <a:ext cx="30000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IN" sz="1400" b="1" i="0" u="none" strike="noStrike" cap="none" dirty="0">
                <a:solidFill>
                  <a:schemeClr val="dk1"/>
                </a:solidFill>
                <a:latin typeface="Arial"/>
                <a:ea typeface="Arial"/>
                <a:cs typeface="Arial"/>
                <a:sym typeface="Arial"/>
              </a:rPr>
              <a:t>Manhour Details:</a:t>
            </a:r>
            <a:endParaRPr sz="1400" b="0" i="0" u="none" strike="noStrike" cap="none" dirty="0">
              <a:solidFill>
                <a:schemeClr val="dk1"/>
              </a:solidFill>
              <a:latin typeface="Arial"/>
              <a:ea typeface="Arial"/>
              <a:cs typeface="Arial"/>
              <a:sym typeface="Arial"/>
            </a:endParaRPr>
          </a:p>
        </p:txBody>
      </p:sp>
      <p:sp>
        <p:nvSpPr>
          <p:cNvPr id="7" name="Google Shape;145;g98b47ee596_0_0">
            <a:extLst>
              <a:ext uri="{FF2B5EF4-FFF2-40B4-BE49-F238E27FC236}">
                <a16:creationId xmlns:a16="http://schemas.microsoft.com/office/drawing/2014/main" id="{89B11610-20B0-BE48-9D54-B01949BFD9BD}"/>
              </a:ext>
            </a:extLst>
          </p:cNvPr>
          <p:cNvSpPr txBox="1"/>
          <p:nvPr/>
        </p:nvSpPr>
        <p:spPr>
          <a:xfrm>
            <a:off x="188937" y="160124"/>
            <a:ext cx="11649000" cy="512100"/>
          </a:xfrm>
          <a:prstGeom prst="rect">
            <a:avLst/>
          </a:prstGeom>
          <a:noFill/>
          <a:ln>
            <a:noFill/>
          </a:ln>
        </p:spPr>
        <p:txBody>
          <a:bodyPr spcFirstLastPara="1" wrap="square" lIns="91425" tIns="45700" rIns="91425" bIns="45700" anchor="ctr" anchorCtr="0">
            <a:noAutofit/>
          </a:bodyPr>
          <a:lstStyle/>
          <a:p>
            <a:pPr marL="0" marR="0" lvl="0" indent="0" algn="l" rtl="0">
              <a:lnSpc>
                <a:spcPct val="70000"/>
              </a:lnSpc>
              <a:spcBef>
                <a:spcPts val="0"/>
              </a:spcBef>
              <a:spcAft>
                <a:spcPts val="0"/>
              </a:spcAft>
              <a:buClr>
                <a:srgbClr val="0F1A5C"/>
              </a:buClr>
              <a:buSzPts val="3740"/>
              <a:buFont typeface="Arial"/>
              <a:buNone/>
            </a:pPr>
            <a:r>
              <a:rPr lang="en-IN" sz="3740" b="1" i="0" u="none" strike="noStrike" cap="none" dirty="0">
                <a:solidFill>
                  <a:srgbClr val="0F1A5C"/>
                </a:solidFill>
                <a:latin typeface="Arial"/>
                <a:ea typeface="Arial"/>
                <a:cs typeface="Arial"/>
                <a:sym typeface="Arial"/>
              </a:rPr>
              <a:t>Procedure to Check Grounding Voltage </a:t>
            </a:r>
            <a:endParaRPr sz="3740" b="0" i="0" u="none" strike="noStrike" cap="none" dirty="0">
              <a:solidFill>
                <a:srgbClr val="0F1A5C"/>
              </a:solidFill>
              <a:latin typeface="Arial"/>
              <a:ea typeface="Arial"/>
              <a:cs typeface="Arial"/>
              <a:sym typeface="Arial"/>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1"/>
          <p:cNvSpPr txBox="1"/>
          <p:nvPr/>
        </p:nvSpPr>
        <p:spPr>
          <a:xfrm>
            <a:off x="3715020" y="2575836"/>
            <a:ext cx="6147786" cy="70784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IN" sz="4000" b="1" i="0" strike="noStrike" cap="none" dirty="0">
                <a:solidFill>
                  <a:schemeClr val="dk1"/>
                </a:solidFill>
                <a:latin typeface="Calibri"/>
                <a:ea typeface="Calibri"/>
                <a:cs typeface="Calibri"/>
                <a:sym typeface="Calibri"/>
              </a:rPr>
              <a:t>Step to be followed</a:t>
            </a:r>
            <a:endParaRPr sz="4000" b="0" i="0"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212788564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3" name="Google Shape;153;p1"/>
          <p:cNvSpPr txBox="1"/>
          <p:nvPr/>
        </p:nvSpPr>
        <p:spPr>
          <a:xfrm>
            <a:off x="119063" y="1132327"/>
            <a:ext cx="11511282" cy="646290"/>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000000"/>
              </a:buClr>
              <a:buSzPts val="1800"/>
              <a:buFont typeface="Wingdings" panose="05000000000000000000" pitchFamily="2" charset="2"/>
              <a:buChar char="§"/>
            </a:pPr>
            <a:r>
              <a:rPr lang="en-US" sz="1800" b="0" i="0" u="none" strike="noStrike" cap="none" dirty="0">
                <a:solidFill>
                  <a:schemeClr val="dk1"/>
                </a:solidFill>
                <a:latin typeface="Calibri"/>
                <a:ea typeface="Calibri"/>
                <a:cs typeface="Calibri"/>
                <a:sym typeface="Calibri"/>
              </a:rPr>
              <a:t>Set the multimeter on voltage and place one probe of multimeter on MOXA GND pin and place second probe of multimeter into any point of chassis GND pin. </a:t>
            </a:r>
            <a:r>
              <a:rPr lang="en-US" sz="1800" dirty="0">
                <a:solidFill>
                  <a:schemeClr val="dk1"/>
                </a:solidFill>
                <a:latin typeface="Calibri"/>
                <a:ea typeface="Calibri"/>
                <a:cs typeface="Calibri"/>
                <a:sym typeface="Calibri"/>
              </a:rPr>
              <a:t>Voltage should be less than 1 Volt.</a:t>
            </a:r>
            <a:endParaRPr sz="1400" b="0" i="0" u="none" strike="noStrike" cap="none" dirty="0">
              <a:solidFill>
                <a:srgbClr val="000000"/>
              </a:solidFill>
              <a:latin typeface="Arial"/>
              <a:ea typeface="Arial"/>
              <a:cs typeface="Arial"/>
              <a:sym typeface="Arial"/>
            </a:endParaRPr>
          </a:p>
        </p:txBody>
      </p:sp>
      <p:sp>
        <p:nvSpPr>
          <p:cNvPr id="5" name="Google Shape;145;g98b47ee596_0_0">
            <a:extLst>
              <a:ext uri="{FF2B5EF4-FFF2-40B4-BE49-F238E27FC236}">
                <a16:creationId xmlns:a16="http://schemas.microsoft.com/office/drawing/2014/main" id="{54AF44F6-E3B3-2CD4-F26F-8D23B15E74F6}"/>
              </a:ext>
            </a:extLst>
          </p:cNvPr>
          <p:cNvSpPr txBox="1"/>
          <p:nvPr/>
        </p:nvSpPr>
        <p:spPr>
          <a:xfrm>
            <a:off x="119063" y="183986"/>
            <a:ext cx="11649000" cy="512100"/>
          </a:xfrm>
          <a:prstGeom prst="rect">
            <a:avLst/>
          </a:prstGeom>
          <a:noFill/>
          <a:ln>
            <a:noFill/>
          </a:ln>
        </p:spPr>
        <p:txBody>
          <a:bodyPr spcFirstLastPara="1" wrap="square" lIns="91425" tIns="45700" rIns="91425" bIns="45700" anchor="ctr" anchorCtr="0">
            <a:noAutofit/>
          </a:bodyPr>
          <a:lstStyle/>
          <a:p>
            <a:pPr marL="0" marR="0" lvl="0" indent="0" algn="l" rtl="0">
              <a:lnSpc>
                <a:spcPct val="70000"/>
              </a:lnSpc>
              <a:spcBef>
                <a:spcPts val="0"/>
              </a:spcBef>
              <a:spcAft>
                <a:spcPts val="0"/>
              </a:spcAft>
              <a:buClr>
                <a:srgbClr val="0F1A5C"/>
              </a:buClr>
              <a:buSzPts val="3740"/>
              <a:buFont typeface="Arial"/>
              <a:buNone/>
            </a:pPr>
            <a:r>
              <a:rPr lang="en-IN" sz="3740" b="1" i="0" u="none" strike="noStrike" cap="none" dirty="0">
                <a:solidFill>
                  <a:srgbClr val="0F1A5C"/>
                </a:solidFill>
                <a:latin typeface="Arial"/>
                <a:ea typeface="Arial"/>
                <a:cs typeface="Arial"/>
                <a:sym typeface="Arial"/>
              </a:rPr>
              <a:t>Procedure to Check Grounding Voltage </a:t>
            </a:r>
            <a:endParaRPr sz="3740" b="0" i="0" u="none" strike="noStrike" cap="none" dirty="0">
              <a:solidFill>
                <a:srgbClr val="0F1A5C"/>
              </a:solidFill>
              <a:latin typeface="Arial"/>
              <a:ea typeface="Arial"/>
              <a:cs typeface="Arial"/>
              <a:sym typeface="Arial"/>
            </a:endParaRPr>
          </a:p>
        </p:txBody>
      </p:sp>
      <p:pic>
        <p:nvPicPr>
          <p:cNvPr id="7" name="Picture 6">
            <a:extLst>
              <a:ext uri="{FF2B5EF4-FFF2-40B4-BE49-F238E27FC236}">
                <a16:creationId xmlns:a16="http://schemas.microsoft.com/office/drawing/2014/main" id="{365A9F1B-E129-CEDB-E91F-8D47D5D939A1}"/>
              </a:ext>
            </a:extLst>
          </p:cNvPr>
          <p:cNvPicPr>
            <a:picLocks noChangeAspect="1"/>
          </p:cNvPicPr>
          <p:nvPr/>
        </p:nvPicPr>
        <p:blipFill>
          <a:blip r:embed="rId3"/>
          <a:stretch>
            <a:fillRect/>
          </a:stretch>
        </p:blipFill>
        <p:spPr>
          <a:xfrm>
            <a:off x="826695" y="2234621"/>
            <a:ext cx="2943921" cy="3191648"/>
          </a:xfrm>
          <a:prstGeom prst="rect">
            <a:avLst/>
          </a:prstGeom>
        </p:spPr>
      </p:pic>
      <p:cxnSp>
        <p:nvCxnSpPr>
          <p:cNvPr id="9" name="Straight Connector 8">
            <a:extLst>
              <a:ext uri="{FF2B5EF4-FFF2-40B4-BE49-F238E27FC236}">
                <a16:creationId xmlns:a16="http://schemas.microsoft.com/office/drawing/2014/main" id="{5F4ED01A-3FAE-F291-E09B-25E543B231C3}"/>
              </a:ext>
            </a:extLst>
          </p:cNvPr>
          <p:cNvCxnSpPr/>
          <p:nvPr/>
        </p:nvCxnSpPr>
        <p:spPr>
          <a:xfrm>
            <a:off x="2589088" y="3287730"/>
            <a:ext cx="482885" cy="2424701"/>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D0815B54-4824-1631-3A15-169807042168}"/>
              </a:ext>
            </a:extLst>
          </p:cNvPr>
          <p:cNvSpPr txBox="1"/>
          <p:nvPr/>
        </p:nvSpPr>
        <p:spPr>
          <a:xfrm>
            <a:off x="2206992" y="5750947"/>
            <a:ext cx="1729961" cy="307777"/>
          </a:xfrm>
          <a:prstGeom prst="rect">
            <a:avLst/>
          </a:prstGeom>
          <a:noFill/>
        </p:spPr>
        <p:txBody>
          <a:bodyPr wrap="none" rtlCol="0">
            <a:spAutoFit/>
          </a:bodyPr>
          <a:lstStyle/>
          <a:p>
            <a:r>
              <a:rPr lang="en-US" dirty="0"/>
              <a:t>Chassis GND Point</a:t>
            </a:r>
          </a:p>
        </p:txBody>
      </p:sp>
      <p:pic>
        <p:nvPicPr>
          <p:cNvPr id="14" name="Picture 13">
            <a:extLst>
              <a:ext uri="{FF2B5EF4-FFF2-40B4-BE49-F238E27FC236}">
                <a16:creationId xmlns:a16="http://schemas.microsoft.com/office/drawing/2014/main" id="{A937EF71-8567-3E86-390D-DED592A882CB}"/>
              </a:ext>
            </a:extLst>
          </p:cNvPr>
          <p:cNvPicPr>
            <a:picLocks noChangeAspect="1"/>
          </p:cNvPicPr>
          <p:nvPr/>
        </p:nvPicPr>
        <p:blipFill>
          <a:blip r:embed="rId4"/>
          <a:stretch>
            <a:fillRect/>
          </a:stretch>
        </p:blipFill>
        <p:spPr>
          <a:xfrm>
            <a:off x="4741469" y="2234621"/>
            <a:ext cx="4352925" cy="3286125"/>
          </a:xfrm>
          <a:prstGeom prst="rect">
            <a:avLst/>
          </a:prstGeom>
        </p:spPr>
      </p:pic>
      <p:cxnSp>
        <p:nvCxnSpPr>
          <p:cNvPr id="16" name="Straight Connector 15">
            <a:extLst>
              <a:ext uri="{FF2B5EF4-FFF2-40B4-BE49-F238E27FC236}">
                <a16:creationId xmlns:a16="http://schemas.microsoft.com/office/drawing/2014/main" id="{A0759BB2-A428-3D42-07B2-315E4550CBBA}"/>
              </a:ext>
            </a:extLst>
          </p:cNvPr>
          <p:cNvCxnSpPr>
            <a:cxnSpLocks/>
          </p:cNvCxnSpPr>
          <p:nvPr/>
        </p:nvCxnSpPr>
        <p:spPr>
          <a:xfrm>
            <a:off x="8013606" y="3634023"/>
            <a:ext cx="524219" cy="211692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7FE3683C-5740-DC63-F2F0-160793515877}"/>
              </a:ext>
            </a:extLst>
          </p:cNvPr>
          <p:cNvSpPr txBox="1"/>
          <p:nvPr/>
        </p:nvSpPr>
        <p:spPr>
          <a:xfrm>
            <a:off x="7784147" y="5750947"/>
            <a:ext cx="1620957" cy="307777"/>
          </a:xfrm>
          <a:prstGeom prst="rect">
            <a:avLst/>
          </a:prstGeom>
          <a:noFill/>
        </p:spPr>
        <p:txBody>
          <a:bodyPr wrap="none" rtlCol="0">
            <a:spAutoFit/>
          </a:bodyPr>
          <a:lstStyle/>
          <a:p>
            <a:r>
              <a:rPr lang="en-US" dirty="0"/>
              <a:t>MOXA GND Point</a:t>
            </a:r>
          </a:p>
        </p:txBody>
      </p:sp>
      <p:sp>
        <p:nvSpPr>
          <p:cNvPr id="19" name="Google Shape;153;p1">
            <a:extLst>
              <a:ext uri="{FF2B5EF4-FFF2-40B4-BE49-F238E27FC236}">
                <a16:creationId xmlns:a16="http://schemas.microsoft.com/office/drawing/2014/main" id="{4AAED820-C3A9-CD48-EEA9-C0D61A15916E}"/>
              </a:ext>
            </a:extLst>
          </p:cNvPr>
          <p:cNvSpPr txBox="1"/>
          <p:nvPr/>
        </p:nvSpPr>
        <p:spPr>
          <a:xfrm>
            <a:off x="119063" y="729561"/>
            <a:ext cx="11511282" cy="369291"/>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000000"/>
              </a:buClr>
              <a:buSzPts val="1800"/>
              <a:buFont typeface="Wingdings" panose="05000000000000000000" pitchFamily="2" charset="2"/>
              <a:buChar char="§"/>
            </a:pPr>
            <a:r>
              <a:rPr lang="en-US" sz="1800" b="0" i="0" u="none" strike="noStrike" cap="none" dirty="0">
                <a:solidFill>
                  <a:schemeClr val="dk1"/>
                </a:solidFill>
                <a:latin typeface="Calibri"/>
                <a:ea typeface="Calibri"/>
                <a:cs typeface="Calibri"/>
                <a:sym typeface="Calibri"/>
              </a:rPr>
              <a:t>Turn- ON the Ranger by pressing ON/OFF switch. </a:t>
            </a:r>
            <a:endParaRPr sz="1400" b="0" i="0" u="none" strike="noStrike" cap="none" dirty="0">
              <a:solidFill>
                <a:srgbClr val="000000"/>
              </a:solidFill>
              <a:latin typeface="Arial"/>
              <a:ea typeface="Arial"/>
              <a:cs typeface="Arial"/>
              <a:sym typeface="Arial"/>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3" name="Google Shape;153;p1"/>
          <p:cNvSpPr txBox="1"/>
          <p:nvPr/>
        </p:nvSpPr>
        <p:spPr>
          <a:xfrm>
            <a:off x="119064" y="889981"/>
            <a:ext cx="11511282" cy="646290"/>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000000"/>
              </a:buClr>
              <a:buSzPts val="1800"/>
              <a:buFont typeface="Wingdings" panose="05000000000000000000" pitchFamily="2" charset="2"/>
              <a:buChar char="§"/>
            </a:pPr>
            <a:r>
              <a:rPr lang="en-US" sz="1800" b="0" i="0" u="none" strike="noStrike" cap="none" dirty="0">
                <a:solidFill>
                  <a:schemeClr val="dk1"/>
                </a:solidFill>
                <a:latin typeface="Calibri"/>
                <a:ea typeface="Calibri"/>
                <a:cs typeface="Calibri"/>
                <a:sym typeface="Calibri"/>
              </a:rPr>
              <a:t>Set the multimeter on voltage and place one probe of multimeter on IMB 48V connector GND pin (Black Wire) and place second probe of multimeter on any chassis GND pin. </a:t>
            </a:r>
            <a:r>
              <a:rPr lang="en-US" sz="1800" dirty="0">
                <a:solidFill>
                  <a:schemeClr val="dk1"/>
                </a:solidFill>
                <a:latin typeface="Calibri"/>
                <a:ea typeface="Calibri"/>
                <a:cs typeface="Calibri"/>
                <a:sym typeface="Calibri"/>
              </a:rPr>
              <a:t>Voltage should be less than 1 Volt.</a:t>
            </a:r>
            <a:endParaRPr sz="1800" b="0" i="0" u="none" strike="noStrike" cap="none" dirty="0">
              <a:solidFill>
                <a:srgbClr val="000000"/>
              </a:solidFill>
              <a:latin typeface="Arial"/>
              <a:ea typeface="Arial"/>
              <a:cs typeface="Arial"/>
              <a:sym typeface="Arial"/>
            </a:endParaRPr>
          </a:p>
        </p:txBody>
      </p:sp>
      <p:sp>
        <p:nvSpPr>
          <p:cNvPr id="4" name="Google Shape;145;g98b47ee596_0_0">
            <a:extLst>
              <a:ext uri="{FF2B5EF4-FFF2-40B4-BE49-F238E27FC236}">
                <a16:creationId xmlns:a16="http://schemas.microsoft.com/office/drawing/2014/main" id="{0D2D4617-BE6C-4529-688B-D1F3998D1FB0}"/>
              </a:ext>
            </a:extLst>
          </p:cNvPr>
          <p:cNvSpPr txBox="1"/>
          <p:nvPr/>
        </p:nvSpPr>
        <p:spPr>
          <a:xfrm>
            <a:off x="119063" y="183986"/>
            <a:ext cx="11649000" cy="512100"/>
          </a:xfrm>
          <a:prstGeom prst="rect">
            <a:avLst/>
          </a:prstGeom>
          <a:noFill/>
          <a:ln>
            <a:noFill/>
          </a:ln>
        </p:spPr>
        <p:txBody>
          <a:bodyPr spcFirstLastPara="1" wrap="square" lIns="91425" tIns="45700" rIns="91425" bIns="45700" anchor="ctr" anchorCtr="0">
            <a:noAutofit/>
          </a:bodyPr>
          <a:lstStyle/>
          <a:p>
            <a:pPr marL="0" marR="0" lvl="0" indent="0" algn="l" rtl="0">
              <a:lnSpc>
                <a:spcPct val="70000"/>
              </a:lnSpc>
              <a:spcBef>
                <a:spcPts val="0"/>
              </a:spcBef>
              <a:spcAft>
                <a:spcPts val="0"/>
              </a:spcAft>
              <a:buClr>
                <a:srgbClr val="0F1A5C"/>
              </a:buClr>
              <a:buSzPts val="3740"/>
              <a:buFont typeface="Arial"/>
              <a:buNone/>
            </a:pPr>
            <a:r>
              <a:rPr lang="en-IN" sz="3740" b="1" i="0" u="none" strike="noStrike" cap="none" dirty="0">
                <a:solidFill>
                  <a:srgbClr val="0F1A5C"/>
                </a:solidFill>
                <a:latin typeface="Arial"/>
                <a:ea typeface="Arial"/>
                <a:cs typeface="Arial"/>
                <a:sym typeface="Arial"/>
              </a:rPr>
              <a:t>Procedure to Check Grounding Voltage </a:t>
            </a:r>
            <a:endParaRPr sz="3740" b="0" i="0" u="none" strike="noStrike" cap="none" dirty="0">
              <a:solidFill>
                <a:srgbClr val="0F1A5C"/>
              </a:solidFill>
              <a:latin typeface="Arial"/>
              <a:ea typeface="Arial"/>
              <a:cs typeface="Arial"/>
              <a:sym typeface="Arial"/>
            </a:endParaRPr>
          </a:p>
        </p:txBody>
      </p:sp>
      <p:pic>
        <p:nvPicPr>
          <p:cNvPr id="3" name="Picture 2">
            <a:extLst>
              <a:ext uri="{FF2B5EF4-FFF2-40B4-BE49-F238E27FC236}">
                <a16:creationId xmlns:a16="http://schemas.microsoft.com/office/drawing/2014/main" id="{8005A7B5-BA3C-6317-D0E5-5C015D0E82D7}"/>
              </a:ext>
            </a:extLst>
          </p:cNvPr>
          <p:cNvPicPr>
            <a:picLocks noChangeAspect="1"/>
          </p:cNvPicPr>
          <p:nvPr/>
        </p:nvPicPr>
        <p:blipFill>
          <a:blip r:embed="rId3"/>
          <a:stretch>
            <a:fillRect/>
          </a:stretch>
        </p:blipFill>
        <p:spPr>
          <a:xfrm rot="10800000">
            <a:off x="2856962" y="1730166"/>
            <a:ext cx="5259621" cy="4633830"/>
          </a:xfrm>
          <a:prstGeom prst="rect">
            <a:avLst/>
          </a:prstGeom>
        </p:spPr>
      </p:pic>
      <p:cxnSp>
        <p:nvCxnSpPr>
          <p:cNvPr id="6" name="Straight Connector 5">
            <a:extLst>
              <a:ext uri="{FF2B5EF4-FFF2-40B4-BE49-F238E27FC236}">
                <a16:creationId xmlns:a16="http://schemas.microsoft.com/office/drawing/2014/main" id="{6FE0F804-BCD0-68EF-A9A4-F8B9C6527F6F}"/>
              </a:ext>
            </a:extLst>
          </p:cNvPr>
          <p:cNvCxnSpPr>
            <a:cxnSpLocks/>
          </p:cNvCxnSpPr>
          <p:nvPr/>
        </p:nvCxnSpPr>
        <p:spPr>
          <a:xfrm>
            <a:off x="7674795" y="6056331"/>
            <a:ext cx="945223" cy="501561"/>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071EEC20-26D3-3D9C-918F-F6C0BF3CB72D}"/>
              </a:ext>
            </a:extLst>
          </p:cNvPr>
          <p:cNvSpPr txBox="1"/>
          <p:nvPr/>
        </p:nvSpPr>
        <p:spPr>
          <a:xfrm>
            <a:off x="8620018" y="6404003"/>
            <a:ext cx="1729961" cy="307777"/>
          </a:xfrm>
          <a:prstGeom prst="rect">
            <a:avLst/>
          </a:prstGeom>
          <a:noFill/>
        </p:spPr>
        <p:txBody>
          <a:bodyPr wrap="none" rtlCol="0">
            <a:spAutoFit/>
          </a:bodyPr>
          <a:lstStyle/>
          <a:p>
            <a:r>
              <a:rPr lang="en-US" dirty="0"/>
              <a:t>Chassis GND Point</a:t>
            </a:r>
          </a:p>
        </p:txBody>
      </p:sp>
      <p:cxnSp>
        <p:nvCxnSpPr>
          <p:cNvPr id="10" name="Straight Connector 9">
            <a:extLst>
              <a:ext uri="{FF2B5EF4-FFF2-40B4-BE49-F238E27FC236}">
                <a16:creationId xmlns:a16="http://schemas.microsoft.com/office/drawing/2014/main" id="{1ED17860-D375-3364-7A02-BB3382D10D37}"/>
              </a:ext>
            </a:extLst>
          </p:cNvPr>
          <p:cNvCxnSpPr>
            <a:cxnSpLocks/>
          </p:cNvCxnSpPr>
          <p:nvPr/>
        </p:nvCxnSpPr>
        <p:spPr>
          <a:xfrm>
            <a:off x="6226137" y="5805550"/>
            <a:ext cx="0" cy="752341"/>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939389D9-C3A3-CF24-C663-1276653A5322}"/>
              </a:ext>
            </a:extLst>
          </p:cNvPr>
          <p:cNvSpPr txBox="1"/>
          <p:nvPr/>
        </p:nvSpPr>
        <p:spPr>
          <a:xfrm>
            <a:off x="5472222" y="6427530"/>
            <a:ext cx="1707519" cy="307777"/>
          </a:xfrm>
          <a:prstGeom prst="rect">
            <a:avLst/>
          </a:prstGeom>
          <a:noFill/>
        </p:spPr>
        <p:txBody>
          <a:bodyPr wrap="none" rtlCol="0">
            <a:spAutoFit/>
          </a:bodyPr>
          <a:lstStyle/>
          <a:p>
            <a:r>
              <a:rPr lang="en-US" dirty="0"/>
              <a:t>IMB 48V connector</a:t>
            </a:r>
          </a:p>
        </p:txBody>
      </p:sp>
    </p:spTree>
    <p:extLst>
      <p:ext uri="{BB962C8B-B14F-4D97-AF65-F5344CB8AC3E}">
        <p14:creationId xmlns:p14="http://schemas.microsoft.com/office/powerpoint/2010/main" val="20855483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grpSp>
        <p:nvGrpSpPr>
          <p:cNvPr id="206" name="Google Shape;206;g97ef3a787e_0_0"/>
          <p:cNvGrpSpPr/>
          <p:nvPr/>
        </p:nvGrpSpPr>
        <p:grpSpPr>
          <a:xfrm>
            <a:off x="2272150" y="2732675"/>
            <a:ext cx="7314600" cy="1842875"/>
            <a:chOff x="2272150" y="2732675"/>
            <a:chExt cx="7314600" cy="1842875"/>
          </a:xfrm>
        </p:grpSpPr>
        <p:sp>
          <p:nvSpPr>
            <p:cNvPr id="207" name="Google Shape;207;g97ef3a787e_0_0"/>
            <p:cNvSpPr txBox="1"/>
            <p:nvPr/>
          </p:nvSpPr>
          <p:spPr>
            <a:xfrm>
              <a:off x="4958325" y="2732675"/>
              <a:ext cx="1048800" cy="584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en-IN" sz="3200" b="1" i="0" u="none" strike="noStrike" cap="none">
                  <a:solidFill>
                    <a:schemeClr val="dk1"/>
                  </a:solidFill>
                  <a:latin typeface="Calibri"/>
                  <a:ea typeface="Calibri"/>
                  <a:cs typeface="Calibri"/>
                  <a:sym typeface="Calibri"/>
                </a:rPr>
                <a:t>END </a:t>
              </a:r>
              <a:endParaRPr sz="1400" b="0" i="0" u="none" strike="noStrike" cap="none">
                <a:solidFill>
                  <a:srgbClr val="000000"/>
                </a:solidFill>
                <a:latin typeface="Arial"/>
                <a:ea typeface="Arial"/>
                <a:cs typeface="Arial"/>
                <a:sym typeface="Arial"/>
              </a:endParaRPr>
            </a:p>
          </p:txBody>
        </p:sp>
        <p:sp>
          <p:nvSpPr>
            <p:cNvPr id="208" name="Google Shape;208;g97ef3a787e_0_0"/>
            <p:cNvSpPr txBox="1"/>
            <p:nvPr/>
          </p:nvSpPr>
          <p:spPr>
            <a:xfrm>
              <a:off x="2272150" y="4118950"/>
              <a:ext cx="7314600" cy="456600"/>
            </a:xfrm>
            <a:prstGeom prst="rect">
              <a:avLst/>
            </a:prstGeom>
            <a:noFill/>
            <a:ln>
              <a:noFill/>
            </a:ln>
          </p:spPr>
          <p:txBody>
            <a:bodyPr spcFirstLastPara="1" wrap="square" lIns="91425" tIns="91425" rIns="91425" bIns="91425" anchor="t" anchorCtr="0">
              <a:noAutofit/>
            </a:bodyPr>
            <a:lstStyle/>
            <a:p>
              <a:pPr marL="457200" marR="0" lvl="0" indent="0" algn="l" rtl="0">
                <a:lnSpc>
                  <a:spcPct val="100000"/>
                </a:lnSpc>
                <a:spcBef>
                  <a:spcPts val="0"/>
                </a:spcBef>
                <a:spcAft>
                  <a:spcPts val="0"/>
                </a:spcAft>
                <a:buClr>
                  <a:srgbClr val="000000"/>
                </a:buClr>
                <a:buSzPts val="1800"/>
                <a:buFont typeface="Arial"/>
                <a:buNone/>
              </a:pPr>
              <a:r>
                <a:rPr lang="en-IN" sz="1800" b="1" i="0" u="none" strike="noStrike" cap="none">
                  <a:solidFill>
                    <a:schemeClr val="dk1"/>
                  </a:solidFill>
                  <a:latin typeface="Arial"/>
                  <a:ea typeface="Arial"/>
                  <a:cs typeface="Arial"/>
                  <a:sym typeface="Arial"/>
                </a:rPr>
                <a:t>Return back to error slide for further troubleshooting </a:t>
              </a:r>
              <a:endParaRPr sz="1400" b="0" i="0" u="none" strike="noStrike" cap="none">
                <a:solidFill>
                  <a:srgbClr val="000000"/>
                </a:solidFill>
                <a:latin typeface="Arial"/>
                <a:ea typeface="Arial"/>
                <a:cs typeface="Arial"/>
                <a:sym typeface="Arial"/>
              </a:endParaRPr>
            </a:p>
          </p:txBody>
        </p:sp>
      </p:grpSp>
      <p:sp>
        <p:nvSpPr>
          <p:cNvPr id="5" name="Google Shape;414;p41">
            <a:hlinkClick r:id="rId3" action="ppaction://hlinksldjump"/>
            <a:extLst>
              <a:ext uri="{FF2B5EF4-FFF2-40B4-BE49-F238E27FC236}">
                <a16:creationId xmlns:a16="http://schemas.microsoft.com/office/drawing/2014/main" id="{C60D505F-42CE-1D0B-8C97-5D0E8001B67A}"/>
              </a:ext>
            </a:extLst>
          </p:cNvPr>
          <p:cNvSpPr/>
          <p:nvPr/>
        </p:nvSpPr>
        <p:spPr>
          <a:xfrm>
            <a:off x="4817650" y="5242325"/>
            <a:ext cx="1111800" cy="512100"/>
          </a:xfrm>
          <a:prstGeom prst="bevel">
            <a:avLst>
              <a:gd name="adj" fmla="val 12500"/>
            </a:avLst>
          </a:prstGeom>
          <a:solidFill>
            <a:srgbClr val="E7E6E6"/>
          </a:solidFill>
          <a:ln w="9525" cap="flat" cmpd="sng">
            <a:solidFill>
              <a:srgbClr val="44546A"/>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IN" sz="1400" b="0" i="0" u="none" strike="noStrike" cap="none">
                <a:solidFill>
                  <a:srgbClr val="000000"/>
                </a:solidFill>
                <a:latin typeface="Quicksand Light"/>
                <a:ea typeface="Quicksand Light"/>
                <a:cs typeface="Quicksand Light"/>
                <a:sym typeface="Quicksand Light"/>
              </a:rPr>
              <a:t>Next</a:t>
            </a:r>
            <a:endParaRPr sz="1400" b="0" i="0" u="none" strike="noStrike" cap="none">
              <a:solidFill>
                <a:srgbClr val="000000"/>
              </a:solidFill>
              <a:latin typeface="Quicksand Light"/>
              <a:ea typeface="Quicksand Light"/>
              <a:cs typeface="Quicksand Light"/>
              <a:sym typeface="Quicksand Light"/>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406" name="Google Shape;406;p41">
            <a:hlinkClick r:id="rId3" action="ppaction://hlinksldjump"/>
          </p:cNvPr>
          <p:cNvSpPr/>
          <p:nvPr/>
        </p:nvSpPr>
        <p:spPr>
          <a:xfrm>
            <a:off x="0" y="13400"/>
            <a:ext cx="12218699" cy="68580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7" name="Google Shape;407;p41"/>
          <p:cNvSpPr txBox="1"/>
          <p:nvPr/>
        </p:nvSpPr>
        <p:spPr>
          <a:xfrm>
            <a:off x="119295" y="111844"/>
            <a:ext cx="11649000" cy="512100"/>
          </a:xfrm>
          <a:prstGeom prst="rect">
            <a:avLst/>
          </a:prstGeom>
          <a:noFill/>
          <a:ln>
            <a:noFill/>
          </a:ln>
        </p:spPr>
        <p:txBody>
          <a:bodyPr spcFirstLastPara="1" wrap="square" lIns="91425" tIns="45700" rIns="91425" bIns="45700" anchor="ctr" anchorCtr="0">
            <a:noAutofit/>
          </a:bodyPr>
          <a:lstStyle/>
          <a:p>
            <a:pPr marL="457200" marR="0" lvl="0" indent="-457200" algn="l" rtl="0">
              <a:lnSpc>
                <a:spcPct val="100000"/>
              </a:lnSpc>
              <a:spcBef>
                <a:spcPts val="0"/>
              </a:spcBef>
              <a:spcAft>
                <a:spcPts val="0"/>
              </a:spcAft>
              <a:buClr>
                <a:srgbClr val="0F1A5C"/>
              </a:buClr>
              <a:buSzPts val="3740"/>
              <a:buFont typeface="Arial"/>
              <a:buChar char="❏"/>
            </a:pPr>
            <a:r>
              <a:rPr lang="en-IN" sz="3240" b="1" i="0" u="none" strike="noStrike" cap="none">
                <a:solidFill>
                  <a:srgbClr val="0F1A5C"/>
                </a:solidFill>
                <a:latin typeface="Quicksand"/>
                <a:ea typeface="Quicksand"/>
                <a:cs typeface="Quicksand"/>
                <a:sym typeface="Quicksand"/>
              </a:rPr>
              <a:t>Ranger 3.0 Troubleshooter</a:t>
            </a:r>
            <a:endParaRPr sz="3240" b="1" i="0" u="none" strike="noStrike" cap="none">
              <a:solidFill>
                <a:srgbClr val="0F1A5C"/>
              </a:solidFill>
              <a:latin typeface="Quicksand"/>
              <a:ea typeface="Quicksand"/>
              <a:cs typeface="Quicksand"/>
              <a:sym typeface="Quicksand"/>
            </a:endParaRPr>
          </a:p>
        </p:txBody>
      </p:sp>
      <p:sp>
        <p:nvSpPr>
          <p:cNvPr id="408" name="Google Shape;408;p41"/>
          <p:cNvSpPr txBox="1"/>
          <p:nvPr/>
        </p:nvSpPr>
        <p:spPr>
          <a:xfrm>
            <a:off x="391" y="683593"/>
            <a:ext cx="11886809" cy="735000"/>
          </a:xfrm>
          <a:prstGeom prst="rect">
            <a:avLst/>
          </a:prstGeom>
          <a:noFill/>
          <a:ln>
            <a:noFill/>
          </a:ln>
        </p:spPr>
        <p:txBody>
          <a:bodyPr spcFirstLastPara="1" wrap="square" lIns="91425" tIns="91425" rIns="91425" bIns="91425" anchor="t" anchorCtr="0">
            <a:noAutofit/>
          </a:bodyPr>
          <a:lstStyle/>
          <a:p>
            <a:pPr marL="457200" marR="0" lvl="0" indent="-342900" algn="l" rtl="0">
              <a:lnSpc>
                <a:spcPct val="100000"/>
              </a:lnSpc>
              <a:spcBef>
                <a:spcPts val="0"/>
              </a:spcBef>
              <a:spcAft>
                <a:spcPts val="0"/>
              </a:spcAft>
              <a:buClr>
                <a:srgbClr val="333333"/>
              </a:buClr>
              <a:buSzPts val="1800"/>
              <a:buFont typeface="Quicksand Light"/>
              <a:buChar char="➢"/>
            </a:pPr>
            <a:r>
              <a:rPr lang="en-IN" sz="1800" b="0" i="0" u="none" strike="noStrike" cap="none">
                <a:solidFill>
                  <a:srgbClr val="333333"/>
                </a:solidFill>
                <a:highlight>
                  <a:srgbClr val="FFFFFF"/>
                </a:highlight>
                <a:latin typeface="Quicksand Light"/>
                <a:ea typeface="Quicksand Light"/>
                <a:cs typeface="Quicksand Light"/>
                <a:sym typeface="Quicksand Light"/>
              </a:rPr>
              <a:t>Replace the IMB board as mentioned in support link document.</a:t>
            </a:r>
            <a:endParaRPr/>
          </a:p>
          <a:p>
            <a:pPr marL="457200" marR="0" lvl="0" indent="-342900" algn="l" rtl="0">
              <a:lnSpc>
                <a:spcPct val="100000"/>
              </a:lnSpc>
              <a:spcBef>
                <a:spcPts val="0"/>
              </a:spcBef>
              <a:spcAft>
                <a:spcPts val="0"/>
              </a:spcAft>
              <a:buClr>
                <a:srgbClr val="333333"/>
              </a:buClr>
              <a:buSzPts val="1800"/>
              <a:buFont typeface="Quicksand Light"/>
              <a:buChar char="➢"/>
            </a:pPr>
            <a:r>
              <a:rPr lang="en-IN" sz="1800" b="0" i="0" u="none" strike="noStrike" cap="none">
                <a:solidFill>
                  <a:srgbClr val="333333"/>
                </a:solidFill>
                <a:highlight>
                  <a:srgbClr val="FFFFFF"/>
                </a:highlight>
                <a:latin typeface="Quicksand Light"/>
                <a:ea typeface="Quicksand Light"/>
                <a:cs typeface="Quicksand Light"/>
                <a:sym typeface="Quicksand Light"/>
              </a:rPr>
              <a:t>Again Power ON the Ranger and check if the issue is resolved.</a:t>
            </a:r>
            <a:endParaRPr sz="1800" b="0" i="0" u="none" strike="noStrike" cap="none">
              <a:solidFill>
                <a:srgbClr val="333333"/>
              </a:solidFill>
              <a:highlight>
                <a:srgbClr val="FFFFFF"/>
              </a:highlight>
              <a:latin typeface="Quicksand Light"/>
              <a:ea typeface="Quicksand Light"/>
              <a:cs typeface="Quicksand Light"/>
              <a:sym typeface="Quicksand Light"/>
            </a:endParaRPr>
          </a:p>
          <a:p>
            <a:pPr marL="11430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333333"/>
              </a:solidFill>
              <a:highlight>
                <a:srgbClr val="FFFFFF"/>
              </a:highlight>
              <a:latin typeface="Quicksand Light"/>
              <a:ea typeface="Quicksand Light"/>
              <a:cs typeface="Quicksand Light"/>
              <a:sym typeface="Quicksand Light"/>
            </a:endParaRPr>
          </a:p>
          <a:p>
            <a:pPr marL="457200" marR="0" lvl="0" indent="-228600" algn="l" rtl="0">
              <a:lnSpc>
                <a:spcPct val="100000"/>
              </a:lnSpc>
              <a:spcBef>
                <a:spcPts val="0"/>
              </a:spcBef>
              <a:spcAft>
                <a:spcPts val="0"/>
              </a:spcAft>
              <a:buClr>
                <a:srgbClr val="333333"/>
              </a:buClr>
              <a:buSzPts val="1800"/>
              <a:buFont typeface="Quicksand Light"/>
              <a:buNone/>
            </a:pPr>
            <a:endParaRPr sz="1800" b="0" i="0" u="none" strike="noStrike" cap="none">
              <a:solidFill>
                <a:srgbClr val="333333"/>
              </a:solidFill>
              <a:highlight>
                <a:srgbClr val="FFFFFF"/>
              </a:highlight>
              <a:latin typeface="Quicksand Light"/>
              <a:ea typeface="Quicksand Light"/>
              <a:cs typeface="Quicksand Light"/>
              <a:sym typeface="Quicksand Light"/>
            </a:endParaRPr>
          </a:p>
        </p:txBody>
      </p:sp>
      <p:sp>
        <p:nvSpPr>
          <p:cNvPr id="409" name="Google Shape;409;p41">
            <a:hlinkClick r:id="" action="ppaction://hlinkshowjump?jump=lastslide"/>
          </p:cNvPr>
          <p:cNvSpPr/>
          <p:nvPr/>
        </p:nvSpPr>
        <p:spPr>
          <a:xfrm>
            <a:off x="2284006" y="4777489"/>
            <a:ext cx="830400" cy="723300"/>
          </a:xfrm>
          <a:prstGeom prst="ellipse">
            <a:avLst/>
          </a:prstGeom>
          <a:gradFill>
            <a:gsLst>
              <a:gs pos="0">
                <a:srgbClr val="00FF00"/>
              </a:gs>
              <a:gs pos="100000">
                <a:srgbClr val="737373"/>
              </a:gs>
            </a:gsLst>
            <a:lin ang="5400012" scaled="0"/>
          </a:gradFill>
          <a:ln w="9525" cap="flat" cmpd="sng">
            <a:solidFill>
              <a:srgbClr val="44546A"/>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IN" sz="1400" b="0" i="0" u="none" strike="noStrike" cap="none">
                <a:solidFill>
                  <a:srgbClr val="000000"/>
                </a:solidFill>
                <a:latin typeface="Quicksand Light"/>
                <a:ea typeface="Quicksand Light"/>
                <a:cs typeface="Quicksand Light"/>
                <a:sym typeface="Quicksand Light"/>
              </a:rPr>
              <a:t>YES</a:t>
            </a:r>
            <a:endParaRPr sz="1400" b="0" i="0" u="none" strike="noStrike" cap="none">
              <a:solidFill>
                <a:srgbClr val="000000"/>
              </a:solidFill>
              <a:latin typeface="Quicksand Light"/>
              <a:ea typeface="Quicksand Light"/>
              <a:cs typeface="Quicksand Light"/>
              <a:sym typeface="Quicksand Light"/>
            </a:endParaRPr>
          </a:p>
        </p:txBody>
      </p:sp>
      <p:sp>
        <p:nvSpPr>
          <p:cNvPr id="410" name="Google Shape;410;p41">
            <a:hlinkClick r:id="rId4" action="ppaction://hlinksldjump"/>
          </p:cNvPr>
          <p:cNvSpPr/>
          <p:nvPr/>
        </p:nvSpPr>
        <p:spPr>
          <a:xfrm>
            <a:off x="6357712" y="4777489"/>
            <a:ext cx="830400" cy="723300"/>
          </a:xfrm>
          <a:prstGeom prst="ellipse">
            <a:avLst/>
          </a:prstGeom>
          <a:gradFill>
            <a:gsLst>
              <a:gs pos="0">
                <a:srgbClr val="F5D0D0"/>
              </a:gs>
              <a:gs pos="100000">
                <a:srgbClr val="D96868"/>
              </a:gs>
            </a:gsLst>
            <a:path path="circle">
              <a:fillToRect l="50000" t="50000" r="50000" b="50000"/>
            </a:path>
            <a:tileRect/>
          </a:gradFill>
          <a:ln w="9525" cap="flat" cmpd="sng">
            <a:solidFill>
              <a:srgbClr val="44546A"/>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IN" sz="1400" b="0" i="0" u="none" strike="noStrike" cap="none">
                <a:solidFill>
                  <a:srgbClr val="000000"/>
                </a:solidFill>
                <a:latin typeface="Quicksand Light"/>
                <a:ea typeface="Quicksand Light"/>
                <a:cs typeface="Quicksand Light"/>
                <a:sym typeface="Quicksand Light"/>
              </a:rPr>
              <a:t>NO</a:t>
            </a:r>
            <a:endParaRPr sz="1400" b="0" i="0" u="none" strike="noStrike" cap="none">
              <a:solidFill>
                <a:srgbClr val="000000"/>
              </a:solidFill>
              <a:latin typeface="Quicksand Light"/>
              <a:ea typeface="Quicksand Light"/>
              <a:cs typeface="Quicksand Light"/>
              <a:sym typeface="Quicksand Light"/>
            </a:endParaRPr>
          </a:p>
        </p:txBody>
      </p:sp>
      <p:sp>
        <p:nvSpPr>
          <p:cNvPr id="411" name="Google Shape;411;p41"/>
          <p:cNvSpPr txBox="1"/>
          <p:nvPr/>
        </p:nvSpPr>
        <p:spPr>
          <a:xfrm>
            <a:off x="3223637" y="4368696"/>
            <a:ext cx="61194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IN" sz="2000" b="0" i="0" u="none" strike="noStrike" cap="none">
                <a:solidFill>
                  <a:srgbClr val="333333"/>
                </a:solidFill>
                <a:highlight>
                  <a:srgbClr val="FFFFFF"/>
                </a:highlight>
                <a:latin typeface="Quicksand Light"/>
                <a:ea typeface="Quicksand Light"/>
                <a:cs typeface="Quicksand Light"/>
                <a:sym typeface="Quicksand Light"/>
              </a:rPr>
              <a:t>Is login issue resolved?</a:t>
            </a:r>
            <a:endParaRPr sz="2000" b="0" i="0" u="none" strike="noStrike" cap="none">
              <a:solidFill>
                <a:srgbClr val="000000"/>
              </a:solidFill>
              <a:latin typeface="Arial"/>
              <a:ea typeface="Arial"/>
              <a:cs typeface="Arial"/>
              <a:sym typeface="Arial"/>
            </a:endParaRPr>
          </a:p>
        </p:txBody>
      </p:sp>
      <p:graphicFrame>
        <p:nvGraphicFramePr>
          <p:cNvPr id="412" name="Google Shape;412;p41"/>
          <p:cNvGraphicFramePr/>
          <p:nvPr>
            <p:extLst>
              <p:ext uri="{D42A27DB-BD31-4B8C-83A1-F6EECF244321}">
                <p14:modId xmlns:p14="http://schemas.microsoft.com/office/powerpoint/2010/main" val="2832725185"/>
              </p:ext>
            </p:extLst>
          </p:nvPr>
        </p:nvGraphicFramePr>
        <p:xfrm>
          <a:off x="8220375" y="2242450"/>
          <a:ext cx="3473075" cy="1188660"/>
        </p:xfrm>
        <a:graphic>
          <a:graphicData uri="http://schemas.openxmlformats.org/drawingml/2006/table">
            <a:tbl>
              <a:tblPr>
                <a:noFill/>
              </a:tblPr>
              <a:tblGrid>
                <a:gridCol w="677525">
                  <a:extLst>
                    <a:ext uri="{9D8B030D-6E8A-4147-A177-3AD203B41FA5}">
                      <a16:colId xmlns:a16="http://schemas.microsoft.com/office/drawing/2014/main" val="20000"/>
                    </a:ext>
                  </a:extLst>
                </a:gridCol>
                <a:gridCol w="2795550">
                  <a:extLst>
                    <a:ext uri="{9D8B030D-6E8A-4147-A177-3AD203B41FA5}">
                      <a16:colId xmlns:a16="http://schemas.microsoft.com/office/drawing/2014/main" val="20001"/>
                    </a:ext>
                  </a:extLst>
                </a:gridCol>
              </a:tblGrid>
              <a:tr h="381000">
                <a:tc>
                  <a:txBody>
                    <a:bodyPr/>
                    <a:lstStyle/>
                    <a:p>
                      <a:pPr marL="0" marR="0" lvl="0" indent="0" algn="ctr" rtl="0">
                        <a:lnSpc>
                          <a:spcPct val="100000"/>
                        </a:lnSpc>
                        <a:spcBef>
                          <a:spcPts val="0"/>
                        </a:spcBef>
                        <a:spcAft>
                          <a:spcPts val="0"/>
                        </a:spcAft>
                        <a:buClr>
                          <a:srgbClr val="000000"/>
                        </a:buClr>
                        <a:buSzPts val="1800"/>
                        <a:buFont typeface="Arial"/>
                        <a:buNone/>
                      </a:pPr>
                      <a:r>
                        <a:rPr lang="en-IN" sz="1800" u="none" strike="noStrike" cap="none">
                          <a:latin typeface="Quicksand Light"/>
                          <a:ea typeface="Quicksand Light"/>
                          <a:cs typeface="Quicksand Light"/>
                          <a:sym typeface="Quicksand Light"/>
                        </a:rPr>
                        <a:t>SN</a:t>
                      </a:r>
                      <a:endParaRPr sz="1800" u="none" strike="noStrike" cap="none">
                        <a:latin typeface="Quicksand Light"/>
                        <a:ea typeface="Quicksand Light"/>
                        <a:cs typeface="Quicksand Light"/>
                        <a:sym typeface="Quicksand Light"/>
                      </a:endParaRPr>
                    </a:p>
                  </a:txBody>
                  <a:tcPr marL="91425" marR="91425" marT="91425" marB="91425" anchor="ctr">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B7B7B7"/>
                    </a:solidFill>
                  </a:tcPr>
                </a:tc>
                <a:tc>
                  <a:txBody>
                    <a:bodyPr/>
                    <a:lstStyle/>
                    <a:p>
                      <a:pPr marL="0" marR="0" lvl="0" indent="0" algn="ctr" rtl="0">
                        <a:lnSpc>
                          <a:spcPct val="100000"/>
                        </a:lnSpc>
                        <a:spcBef>
                          <a:spcPts val="0"/>
                        </a:spcBef>
                        <a:spcAft>
                          <a:spcPts val="0"/>
                        </a:spcAft>
                        <a:buClr>
                          <a:srgbClr val="000000"/>
                        </a:buClr>
                        <a:buSzPts val="1800"/>
                        <a:buFont typeface="Arial"/>
                        <a:buNone/>
                      </a:pPr>
                      <a:r>
                        <a:rPr lang="en-IN" sz="1800" b="1" u="none" strike="noStrike" cap="none">
                          <a:latin typeface="Quicksand"/>
                          <a:ea typeface="Quicksand"/>
                          <a:cs typeface="Quicksand"/>
                          <a:sym typeface="Quicksand"/>
                        </a:rPr>
                        <a:t>Support Link</a:t>
                      </a:r>
                      <a:endParaRPr sz="1800" b="1" u="none" strike="noStrike" cap="none">
                        <a:latin typeface="Quicksand"/>
                        <a:ea typeface="Quicksand"/>
                        <a:cs typeface="Quicksand"/>
                        <a:sym typeface="Quicksand"/>
                      </a:endParaRPr>
                    </a:p>
                  </a:txBody>
                  <a:tcPr marL="91425" marR="91425" marT="91425" marB="91425" anchor="ctr">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B7B7B7"/>
                    </a:solidFill>
                  </a:tcPr>
                </a:tc>
                <a:extLst>
                  <a:ext uri="{0D108BD9-81ED-4DB2-BD59-A6C34878D82A}">
                    <a16:rowId xmlns:a16="http://schemas.microsoft.com/office/drawing/2014/main" val="10000"/>
                  </a:ext>
                </a:extLst>
              </a:tr>
              <a:tr h="381000">
                <a:tc>
                  <a:txBody>
                    <a:bodyPr/>
                    <a:lstStyle/>
                    <a:p>
                      <a:pPr marL="0" marR="0" lvl="0" indent="0" algn="ctr" rtl="0">
                        <a:lnSpc>
                          <a:spcPct val="100000"/>
                        </a:lnSpc>
                        <a:spcBef>
                          <a:spcPts val="0"/>
                        </a:spcBef>
                        <a:spcAft>
                          <a:spcPts val="0"/>
                        </a:spcAft>
                        <a:buClr>
                          <a:srgbClr val="000000"/>
                        </a:buClr>
                        <a:buSzPts val="1800"/>
                        <a:buFont typeface="Arial"/>
                        <a:buNone/>
                      </a:pPr>
                      <a:r>
                        <a:rPr lang="en-IN" sz="1800" u="none" strike="noStrike" cap="none"/>
                        <a:t>1</a:t>
                      </a:r>
                      <a:endParaRPr sz="1800" u="none" strike="noStrike" cap="none"/>
                    </a:p>
                  </a:txBody>
                  <a:tcPr marL="91425" marR="91425" marT="91425" marB="91425" anchor="ctr">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100"/>
                        <a:buFont typeface="Arial"/>
                        <a:buNone/>
                      </a:pPr>
                      <a:r>
                        <a:rPr lang="en-IN" sz="1800" u="sng" strike="noStrike" cap="none" dirty="0">
                          <a:solidFill>
                            <a:schemeClr val="hlink"/>
                          </a:solidFill>
                          <a:highlight>
                            <a:schemeClr val="lt1"/>
                          </a:highlight>
                          <a:latin typeface="Quicksand Light"/>
                          <a:ea typeface="Quicksand Light"/>
                          <a:cs typeface="Quicksand Light"/>
                          <a:sym typeface="Quicksand Light"/>
                          <a:hlinkClick r:id="rId5" action="ppaction://hlinksldjump"/>
                        </a:rPr>
                        <a:t>Procedure to Replace the IMB Board</a:t>
                      </a:r>
                      <a:endParaRPr sz="1500" u="none" strike="noStrike" cap="none" dirty="0">
                        <a:latin typeface="Quicksand Light"/>
                        <a:ea typeface="Quicksand Light"/>
                        <a:cs typeface="Quicksand Light"/>
                        <a:sym typeface="Quicksand Light"/>
                      </a:endParaRPr>
                    </a:p>
                  </a:txBody>
                  <a:tcPr marL="91425" marR="91425" marT="91425" marB="91425" anchor="ctr">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
        <p:nvSpPr>
          <p:cNvPr id="413" name="Google Shape;413;p41">
            <a:hlinkClick r:id="rId3" action="ppaction://hlinksldjump"/>
          </p:cNvPr>
          <p:cNvSpPr/>
          <p:nvPr/>
        </p:nvSpPr>
        <p:spPr>
          <a:xfrm>
            <a:off x="1172200" y="5755725"/>
            <a:ext cx="1111800" cy="512100"/>
          </a:xfrm>
          <a:prstGeom prst="bevel">
            <a:avLst>
              <a:gd name="adj" fmla="val 12500"/>
            </a:avLst>
          </a:prstGeom>
          <a:solidFill>
            <a:srgbClr val="E7E6E6"/>
          </a:solidFill>
          <a:ln w="9525" cap="flat" cmpd="sng">
            <a:solidFill>
              <a:srgbClr val="44546A"/>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IN" sz="1400" b="0" i="0" u="none" strike="noStrike" cap="none">
                <a:solidFill>
                  <a:srgbClr val="000000"/>
                </a:solidFill>
                <a:latin typeface="Quicksand Light"/>
                <a:ea typeface="Quicksand Light"/>
                <a:cs typeface="Quicksand Light"/>
                <a:sym typeface="Quicksand Light"/>
              </a:rPr>
              <a:t>Preview</a:t>
            </a:r>
            <a:endParaRPr sz="1400" b="0" i="0" u="none" strike="noStrike" cap="none">
              <a:solidFill>
                <a:srgbClr val="000000"/>
              </a:solidFill>
              <a:latin typeface="Quicksand Light"/>
              <a:ea typeface="Quicksand Light"/>
              <a:cs typeface="Quicksand Light"/>
              <a:sym typeface="Quicksand Light"/>
            </a:endParaRPr>
          </a:p>
        </p:txBody>
      </p:sp>
      <p:sp>
        <p:nvSpPr>
          <p:cNvPr id="414" name="Google Shape;414;p41">
            <a:hlinkClick r:id="rId6" action="ppaction://hlinksldjump"/>
          </p:cNvPr>
          <p:cNvSpPr/>
          <p:nvPr/>
        </p:nvSpPr>
        <p:spPr>
          <a:xfrm>
            <a:off x="9719350" y="5813825"/>
            <a:ext cx="1111800" cy="512100"/>
          </a:xfrm>
          <a:prstGeom prst="bevel">
            <a:avLst>
              <a:gd name="adj" fmla="val 12500"/>
            </a:avLst>
          </a:prstGeom>
          <a:solidFill>
            <a:srgbClr val="E7E6E6"/>
          </a:solidFill>
          <a:ln w="9525" cap="flat" cmpd="sng">
            <a:solidFill>
              <a:srgbClr val="44546A"/>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IN" sz="1400" b="0" i="0" u="none" strike="noStrike" cap="none">
                <a:solidFill>
                  <a:srgbClr val="000000"/>
                </a:solidFill>
                <a:latin typeface="Quicksand Light"/>
                <a:ea typeface="Quicksand Light"/>
                <a:cs typeface="Quicksand Light"/>
                <a:sym typeface="Quicksand Light"/>
              </a:rPr>
              <a:t>Next</a:t>
            </a:r>
            <a:endParaRPr sz="1400" b="0" i="0" u="none" strike="noStrike" cap="none">
              <a:solidFill>
                <a:srgbClr val="000000"/>
              </a:solidFill>
              <a:latin typeface="Quicksand Light"/>
              <a:ea typeface="Quicksand Light"/>
              <a:cs typeface="Quicksand Light"/>
              <a:sym typeface="Quicksand Light"/>
            </a:endParaRPr>
          </a:p>
        </p:txBody>
      </p:sp>
      <p:pic>
        <p:nvPicPr>
          <p:cNvPr id="415" name="Google Shape;415;p41"/>
          <p:cNvPicPr preferRelativeResize="0"/>
          <p:nvPr/>
        </p:nvPicPr>
        <p:blipFill>
          <a:blip r:embed="rId7">
            <a:alphaModFix/>
          </a:blip>
          <a:stretch>
            <a:fillRect/>
          </a:stretch>
        </p:blipFill>
        <p:spPr>
          <a:xfrm>
            <a:off x="2576575" y="1592275"/>
            <a:ext cx="3964730" cy="2776425"/>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48"/>
        <p:cNvGrpSpPr/>
        <p:nvPr/>
      </p:nvGrpSpPr>
      <p:grpSpPr>
        <a:xfrm>
          <a:off x="0" y="0"/>
          <a:ext cx="0" cy="0"/>
          <a:chOff x="0" y="0"/>
          <a:chExt cx="0" cy="0"/>
        </a:xfrm>
      </p:grpSpPr>
      <p:sp>
        <p:nvSpPr>
          <p:cNvPr id="49" name="Google Shape;49;p1"/>
          <p:cNvSpPr txBox="1">
            <a:spLocks noGrp="1"/>
          </p:cNvSpPr>
          <p:nvPr>
            <p:ph type="title"/>
          </p:nvPr>
        </p:nvSpPr>
        <p:spPr>
          <a:xfrm>
            <a:off x="197916" y="43383"/>
            <a:ext cx="7980045" cy="589280"/>
          </a:xfrm>
          <a:prstGeom prst="rect">
            <a:avLst/>
          </a:prstGeom>
          <a:noFill/>
          <a:ln>
            <a:noFill/>
          </a:ln>
        </p:spPr>
        <p:txBody>
          <a:bodyPr spcFirstLastPara="1" wrap="square" lIns="0" tIns="12050" rIns="0" bIns="0" anchor="t" anchorCtr="0">
            <a:spAutoFit/>
          </a:bodyPr>
          <a:lstStyle/>
          <a:p>
            <a:pPr marL="12700" lvl="0" indent="0" algn="l" rtl="0">
              <a:lnSpc>
                <a:spcPct val="100000"/>
              </a:lnSpc>
              <a:spcBef>
                <a:spcPts val="0"/>
              </a:spcBef>
              <a:spcAft>
                <a:spcPts val="0"/>
              </a:spcAft>
              <a:buNone/>
            </a:pPr>
            <a:r>
              <a:rPr lang="en-US"/>
              <a:t>Procedure for IMB Assy Replacement</a:t>
            </a:r>
            <a:endParaRPr/>
          </a:p>
        </p:txBody>
      </p:sp>
      <p:sp>
        <p:nvSpPr>
          <p:cNvPr id="50" name="Google Shape;50;p1"/>
          <p:cNvSpPr txBox="1">
            <a:spLocks noGrp="1"/>
          </p:cNvSpPr>
          <p:nvPr>
            <p:ph type="ftr" idx="11"/>
          </p:nvPr>
        </p:nvSpPr>
        <p:spPr>
          <a:xfrm>
            <a:off x="10270997" y="6677355"/>
            <a:ext cx="1682750" cy="160020"/>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1050" b="0" i="0" u="none" strike="noStrike" cap="none">
                <a:solidFill>
                  <a:srgbClr val="84869C"/>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pPr marL="12700" lvl="0" indent="0" algn="l" rtl="0">
              <a:lnSpc>
                <a:spcPct val="110000"/>
              </a:lnSpc>
              <a:spcBef>
                <a:spcPts val="0"/>
              </a:spcBef>
              <a:spcAft>
                <a:spcPts val="0"/>
              </a:spcAft>
              <a:buNone/>
            </a:pPr>
            <a:endParaRPr/>
          </a:p>
        </p:txBody>
      </p:sp>
      <p:graphicFrame>
        <p:nvGraphicFramePr>
          <p:cNvPr id="51" name="Google Shape;51;p1"/>
          <p:cNvGraphicFramePr/>
          <p:nvPr/>
        </p:nvGraphicFramePr>
        <p:xfrm>
          <a:off x="5970778" y="4982971"/>
          <a:ext cx="5688975" cy="889050"/>
        </p:xfrm>
        <a:graphic>
          <a:graphicData uri="http://schemas.openxmlformats.org/drawingml/2006/table">
            <a:tbl>
              <a:tblPr firstRow="1" bandRow="1">
                <a:noFill/>
              </a:tblPr>
              <a:tblGrid>
                <a:gridCol w="431175">
                  <a:extLst>
                    <a:ext uri="{9D8B030D-6E8A-4147-A177-3AD203B41FA5}">
                      <a16:colId xmlns:a16="http://schemas.microsoft.com/office/drawing/2014/main" val="20000"/>
                    </a:ext>
                  </a:extLst>
                </a:gridCol>
                <a:gridCol w="785500">
                  <a:extLst>
                    <a:ext uri="{9D8B030D-6E8A-4147-A177-3AD203B41FA5}">
                      <a16:colId xmlns:a16="http://schemas.microsoft.com/office/drawing/2014/main" val="20001"/>
                    </a:ext>
                  </a:extLst>
                </a:gridCol>
                <a:gridCol w="1757675">
                  <a:extLst>
                    <a:ext uri="{9D8B030D-6E8A-4147-A177-3AD203B41FA5}">
                      <a16:colId xmlns:a16="http://schemas.microsoft.com/office/drawing/2014/main" val="20002"/>
                    </a:ext>
                  </a:extLst>
                </a:gridCol>
                <a:gridCol w="825500">
                  <a:extLst>
                    <a:ext uri="{9D8B030D-6E8A-4147-A177-3AD203B41FA5}">
                      <a16:colId xmlns:a16="http://schemas.microsoft.com/office/drawing/2014/main" val="20003"/>
                    </a:ext>
                  </a:extLst>
                </a:gridCol>
                <a:gridCol w="966475">
                  <a:extLst>
                    <a:ext uri="{9D8B030D-6E8A-4147-A177-3AD203B41FA5}">
                      <a16:colId xmlns:a16="http://schemas.microsoft.com/office/drawing/2014/main" val="20004"/>
                    </a:ext>
                  </a:extLst>
                </a:gridCol>
                <a:gridCol w="922650">
                  <a:extLst>
                    <a:ext uri="{9D8B030D-6E8A-4147-A177-3AD203B41FA5}">
                      <a16:colId xmlns:a16="http://schemas.microsoft.com/office/drawing/2014/main" val="20005"/>
                    </a:ext>
                  </a:extLst>
                </a:gridCol>
              </a:tblGrid>
              <a:tr h="518150">
                <a:tc>
                  <a:txBody>
                    <a:bodyPr/>
                    <a:lstStyle/>
                    <a:p>
                      <a:pPr marL="2540" marR="0" lvl="0" indent="0" algn="ctr" rtl="0">
                        <a:lnSpc>
                          <a:spcPct val="100000"/>
                        </a:lnSpc>
                        <a:spcBef>
                          <a:spcPts val="0"/>
                        </a:spcBef>
                        <a:spcAft>
                          <a:spcPts val="0"/>
                        </a:spcAft>
                        <a:buNone/>
                      </a:pPr>
                      <a:r>
                        <a:rPr lang="en-US" sz="1400" u="none" strike="noStrike" cap="none">
                          <a:latin typeface="Arial"/>
                          <a:ea typeface="Arial"/>
                          <a:cs typeface="Arial"/>
                          <a:sym typeface="Arial"/>
                        </a:rPr>
                        <a:t>SN</a:t>
                      </a:r>
                      <a:endParaRPr sz="1400" u="none" strike="noStrike" cap="none">
                        <a:latin typeface="Arial"/>
                        <a:ea typeface="Arial"/>
                        <a:cs typeface="Arial"/>
                        <a:sym typeface="Arial"/>
                      </a:endParaRPr>
                    </a:p>
                  </a:txBody>
                  <a:tcPr marL="0" marR="0" marT="150500" marB="0">
                    <a:lnL w="12700" cap="flat" cmpd="sng">
                      <a:solidFill>
                        <a:srgbClr val="A6A6A6"/>
                      </a:solidFill>
                      <a:prstDash val="solid"/>
                      <a:round/>
                      <a:headEnd type="none" w="sm" len="sm"/>
                      <a:tailEnd type="none" w="sm" len="sm"/>
                    </a:lnL>
                    <a:lnR w="12700" cap="flat" cmpd="sng">
                      <a:solidFill>
                        <a:srgbClr val="A6A6A6"/>
                      </a:solidFill>
                      <a:prstDash val="solid"/>
                      <a:round/>
                      <a:headEnd type="none" w="sm" len="sm"/>
                      <a:tailEnd type="none" w="sm" len="sm"/>
                    </a:lnR>
                    <a:lnT w="12700" cap="flat" cmpd="sng">
                      <a:solidFill>
                        <a:srgbClr val="A6A6A6"/>
                      </a:solidFill>
                      <a:prstDash val="solid"/>
                      <a:round/>
                      <a:headEnd type="none" w="sm" len="sm"/>
                      <a:tailEnd type="none" w="sm" len="sm"/>
                    </a:lnT>
                    <a:lnB w="12700" cap="flat" cmpd="sng">
                      <a:solidFill>
                        <a:srgbClr val="A6A6A6"/>
                      </a:solidFill>
                      <a:prstDash val="solid"/>
                      <a:round/>
                      <a:headEnd type="none" w="sm" len="sm"/>
                      <a:tailEnd type="none" w="sm" len="sm"/>
                    </a:lnB>
                    <a:solidFill>
                      <a:srgbClr val="D9D9D9"/>
                    </a:solidFill>
                  </a:tcPr>
                </a:tc>
                <a:tc>
                  <a:txBody>
                    <a:bodyPr/>
                    <a:lstStyle/>
                    <a:p>
                      <a:pPr marL="3175" marR="0" lvl="0" indent="0" algn="ctr" rtl="0">
                        <a:lnSpc>
                          <a:spcPct val="100000"/>
                        </a:lnSpc>
                        <a:spcBef>
                          <a:spcPts val="0"/>
                        </a:spcBef>
                        <a:spcAft>
                          <a:spcPts val="0"/>
                        </a:spcAft>
                        <a:buNone/>
                      </a:pPr>
                      <a:r>
                        <a:rPr lang="en-US" sz="1400" u="none" strike="noStrike" cap="none">
                          <a:latin typeface="Arial"/>
                          <a:ea typeface="Arial"/>
                          <a:cs typeface="Arial"/>
                          <a:sym typeface="Arial"/>
                        </a:rPr>
                        <a:t>Version</a:t>
                      </a:r>
                      <a:endParaRPr sz="1400" u="none" strike="noStrike" cap="none">
                        <a:latin typeface="Arial"/>
                        <a:ea typeface="Arial"/>
                        <a:cs typeface="Arial"/>
                        <a:sym typeface="Arial"/>
                      </a:endParaRPr>
                    </a:p>
                  </a:txBody>
                  <a:tcPr marL="0" marR="0" marT="150500" marB="0">
                    <a:lnL w="12700" cap="flat" cmpd="sng">
                      <a:solidFill>
                        <a:srgbClr val="A6A6A6"/>
                      </a:solidFill>
                      <a:prstDash val="solid"/>
                      <a:round/>
                      <a:headEnd type="none" w="sm" len="sm"/>
                      <a:tailEnd type="none" w="sm" len="sm"/>
                    </a:lnL>
                    <a:lnR w="12700" cap="flat" cmpd="sng">
                      <a:solidFill>
                        <a:srgbClr val="A6A6A6"/>
                      </a:solidFill>
                      <a:prstDash val="solid"/>
                      <a:round/>
                      <a:headEnd type="none" w="sm" len="sm"/>
                      <a:tailEnd type="none" w="sm" len="sm"/>
                    </a:lnR>
                    <a:lnT w="12700" cap="flat" cmpd="sng">
                      <a:solidFill>
                        <a:srgbClr val="A6A6A6"/>
                      </a:solidFill>
                      <a:prstDash val="solid"/>
                      <a:round/>
                      <a:headEnd type="none" w="sm" len="sm"/>
                      <a:tailEnd type="none" w="sm" len="sm"/>
                    </a:lnT>
                    <a:lnB w="12700" cap="flat" cmpd="sng">
                      <a:solidFill>
                        <a:srgbClr val="A6A6A6"/>
                      </a:solidFill>
                      <a:prstDash val="solid"/>
                      <a:round/>
                      <a:headEnd type="none" w="sm" len="sm"/>
                      <a:tailEnd type="none" w="sm" len="sm"/>
                    </a:lnB>
                    <a:solidFill>
                      <a:srgbClr val="D9D9D9"/>
                    </a:solidFill>
                  </a:tcPr>
                </a:tc>
                <a:tc>
                  <a:txBody>
                    <a:bodyPr/>
                    <a:lstStyle/>
                    <a:p>
                      <a:pPr marL="5080" marR="0" lvl="0" indent="0" algn="ctr" rtl="0">
                        <a:lnSpc>
                          <a:spcPct val="100000"/>
                        </a:lnSpc>
                        <a:spcBef>
                          <a:spcPts val="0"/>
                        </a:spcBef>
                        <a:spcAft>
                          <a:spcPts val="0"/>
                        </a:spcAft>
                        <a:buNone/>
                      </a:pPr>
                      <a:r>
                        <a:rPr lang="en-US" sz="1400" u="none" strike="noStrike" cap="none">
                          <a:latin typeface="Arial"/>
                          <a:ea typeface="Arial"/>
                          <a:cs typeface="Arial"/>
                          <a:sym typeface="Arial"/>
                        </a:rPr>
                        <a:t>Prepared / Revised</a:t>
                      </a:r>
                      <a:endParaRPr sz="1400" u="none" strike="noStrike" cap="none">
                        <a:latin typeface="Arial"/>
                        <a:ea typeface="Arial"/>
                        <a:cs typeface="Arial"/>
                        <a:sym typeface="Arial"/>
                      </a:endParaRPr>
                    </a:p>
                  </a:txBody>
                  <a:tcPr marL="0" marR="0" marT="150500" marB="0">
                    <a:lnL w="12700" cap="flat" cmpd="sng">
                      <a:solidFill>
                        <a:srgbClr val="A6A6A6"/>
                      </a:solidFill>
                      <a:prstDash val="solid"/>
                      <a:round/>
                      <a:headEnd type="none" w="sm" len="sm"/>
                      <a:tailEnd type="none" w="sm" len="sm"/>
                    </a:lnL>
                    <a:lnR w="12700" cap="flat" cmpd="sng">
                      <a:solidFill>
                        <a:srgbClr val="A6A6A6"/>
                      </a:solidFill>
                      <a:prstDash val="solid"/>
                      <a:round/>
                      <a:headEnd type="none" w="sm" len="sm"/>
                      <a:tailEnd type="none" w="sm" len="sm"/>
                    </a:lnR>
                    <a:lnT w="12700" cap="flat" cmpd="sng">
                      <a:solidFill>
                        <a:srgbClr val="A6A6A6"/>
                      </a:solidFill>
                      <a:prstDash val="solid"/>
                      <a:round/>
                      <a:headEnd type="none" w="sm" len="sm"/>
                      <a:tailEnd type="none" w="sm" len="sm"/>
                    </a:lnT>
                    <a:lnB w="12700" cap="flat" cmpd="sng">
                      <a:solidFill>
                        <a:srgbClr val="A6A6A6"/>
                      </a:solidFill>
                      <a:prstDash val="solid"/>
                      <a:round/>
                      <a:headEnd type="none" w="sm" len="sm"/>
                      <a:tailEnd type="none" w="sm" len="sm"/>
                    </a:lnB>
                    <a:solidFill>
                      <a:srgbClr val="D9D9D9"/>
                    </a:solidFill>
                  </a:tcPr>
                </a:tc>
                <a:tc gridSpan="2">
                  <a:txBody>
                    <a:bodyPr/>
                    <a:lstStyle/>
                    <a:p>
                      <a:pPr marL="102870" marR="0" lvl="0" indent="0" algn="l" rtl="0">
                        <a:lnSpc>
                          <a:spcPct val="100000"/>
                        </a:lnSpc>
                        <a:spcBef>
                          <a:spcPts val="0"/>
                        </a:spcBef>
                        <a:spcAft>
                          <a:spcPts val="0"/>
                        </a:spcAft>
                        <a:buNone/>
                      </a:pPr>
                      <a:r>
                        <a:rPr lang="en-US" sz="1400" u="none" strike="noStrike" cap="none">
                          <a:latin typeface="Arial"/>
                          <a:ea typeface="Arial"/>
                          <a:cs typeface="Arial"/>
                          <a:sym typeface="Arial"/>
                        </a:rPr>
                        <a:t>Checked / Approved</a:t>
                      </a:r>
                      <a:endParaRPr sz="1400" u="none" strike="noStrike" cap="none">
                        <a:latin typeface="Arial"/>
                        <a:ea typeface="Arial"/>
                        <a:cs typeface="Arial"/>
                        <a:sym typeface="Arial"/>
                      </a:endParaRPr>
                    </a:p>
                  </a:txBody>
                  <a:tcPr marL="0" marR="0" marT="150500" marB="0">
                    <a:lnL w="12700" cap="flat" cmpd="sng">
                      <a:solidFill>
                        <a:srgbClr val="A6A6A6"/>
                      </a:solidFill>
                      <a:prstDash val="solid"/>
                      <a:round/>
                      <a:headEnd type="none" w="sm" len="sm"/>
                      <a:tailEnd type="none" w="sm" len="sm"/>
                    </a:lnL>
                    <a:lnR w="12700" cap="flat" cmpd="sng">
                      <a:solidFill>
                        <a:srgbClr val="A6A6A6"/>
                      </a:solidFill>
                      <a:prstDash val="solid"/>
                      <a:round/>
                      <a:headEnd type="none" w="sm" len="sm"/>
                      <a:tailEnd type="none" w="sm" len="sm"/>
                    </a:lnR>
                    <a:lnT w="12700" cap="flat" cmpd="sng">
                      <a:solidFill>
                        <a:srgbClr val="A6A6A6"/>
                      </a:solidFill>
                      <a:prstDash val="solid"/>
                      <a:round/>
                      <a:headEnd type="none" w="sm" len="sm"/>
                      <a:tailEnd type="none" w="sm" len="sm"/>
                    </a:lnT>
                    <a:lnB w="12700" cap="flat" cmpd="sng">
                      <a:solidFill>
                        <a:srgbClr val="A6A6A6"/>
                      </a:solidFill>
                      <a:prstDash val="solid"/>
                      <a:round/>
                      <a:headEnd type="none" w="sm" len="sm"/>
                      <a:tailEnd type="none" w="sm" len="sm"/>
                    </a:lnB>
                    <a:solidFill>
                      <a:srgbClr val="D9D9D9"/>
                    </a:solidFill>
                  </a:tcPr>
                </a:tc>
                <a:tc hMerge="1">
                  <a:txBody>
                    <a:bodyPr/>
                    <a:lstStyle/>
                    <a:p>
                      <a:endParaRPr lang="en-US"/>
                    </a:p>
                  </a:txBody>
                  <a:tcPr/>
                </a:tc>
                <a:tc>
                  <a:txBody>
                    <a:bodyPr/>
                    <a:lstStyle/>
                    <a:p>
                      <a:pPr marL="3175" marR="0" lvl="0" indent="0" algn="ctr" rtl="0">
                        <a:lnSpc>
                          <a:spcPct val="100000"/>
                        </a:lnSpc>
                        <a:spcBef>
                          <a:spcPts val="0"/>
                        </a:spcBef>
                        <a:spcAft>
                          <a:spcPts val="0"/>
                        </a:spcAft>
                        <a:buNone/>
                      </a:pPr>
                      <a:r>
                        <a:rPr lang="en-US" sz="1400" u="none" strike="noStrike" cap="none">
                          <a:latin typeface="Arial"/>
                          <a:ea typeface="Arial"/>
                          <a:cs typeface="Arial"/>
                          <a:sym typeface="Arial"/>
                        </a:rPr>
                        <a:t>Ref</a:t>
                      </a:r>
                      <a:endParaRPr sz="1400" u="none" strike="noStrike" cap="none">
                        <a:latin typeface="Arial"/>
                        <a:ea typeface="Arial"/>
                        <a:cs typeface="Arial"/>
                        <a:sym typeface="Arial"/>
                      </a:endParaRPr>
                    </a:p>
                    <a:p>
                      <a:pPr marL="5715" marR="0" lvl="0" indent="0" algn="ctr" rtl="0">
                        <a:lnSpc>
                          <a:spcPct val="100000"/>
                        </a:lnSpc>
                        <a:spcBef>
                          <a:spcPts val="5"/>
                        </a:spcBef>
                        <a:spcAft>
                          <a:spcPts val="0"/>
                        </a:spcAft>
                        <a:buNone/>
                      </a:pPr>
                      <a:r>
                        <a:rPr lang="en-US" sz="1400" u="none" strike="noStrike" cap="none">
                          <a:latin typeface="Arial"/>
                          <a:ea typeface="Arial"/>
                          <a:cs typeface="Arial"/>
                          <a:sym typeface="Arial"/>
                        </a:rPr>
                        <a:t>Details</a:t>
                      </a:r>
                      <a:endParaRPr sz="1400" u="none" strike="noStrike" cap="none">
                        <a:latin typeface="Arial"/>
                        <a:ea typeface="Arial"/>
                        <a:cs typeface="Arial"/>
                        <a:sym typeface="Arial"/>
                      </a:endParaRPr>
                    </a:p>
                  </a:txBody>
                  <a:tcPr marL="0" marR="0" marT="43825" marB="0">
                    <a:lnL w="12700" cap="flat" cmpd="sng">
                      <a:solidFill>
                        <a:srgbClr val="A6A6A6"/>
                      </a:solidFill>
                      <a:prstDash val="solid"/>
                      <a:round/>
                      <a:headEnd type="none" w="sm" len="sm"/>
                      <a:tailEnd type="none" w="sm" len="sm"/>
                    </a:lnL>
                    <a:lnR w="12700" cap="flat" cmpd="sng">
                      <a:solidFill>
                        <a:srgbClr val="A6A6A6"/>
                      </a:solidFill>
                      <a:prstDash val="solid"/>
                      <a:round/>
                      <a:headEnd type="none" w="sm" len="sm"/>
                      <a:tailEnd type="none" w="sm" len="sm"/>
                    </a:lnR>
                    <a:lnT w="12700" cap="flat" cmpd="sng">
                      <a:solidFill>
                        <a:srgbClr val="A6A6A6"/>
                      </a:solidFill>
                      <a:prstDash val="solid"/>
                      <a:round/>
                      <a:headEnd type="none" w="sm" len="sm"/>
                      <a:tailEnd type="none" w="sm" len="sm"/>
                    </a:lnT>
                    <a:lnB w="12700" cap="flat" cmpd="sng">
                      <a:solidFill>
                        <a:srgbClr val="A6A6A6"/>
                      </a:solidFill>
                      <a:prstDash val="solid"/>
                      <a:round/>
                      <a:headEnd type="none" w="sm" len="sm"/>
                      <a:tailEnd type="none" w="sm" len="sm"/>
                    </a:lnB>
                    <a:solidFill>
                      <a:srgbClr val="D9D9D9"/>
                    </a:solidFill>
                  </a:tcPr>
                </a:tc>
                <a:extLst>
                  <a:ext uri="{0D108BD9-81ED-4DB2-BD59-A6C34878D82A}">
                    <a16:rowId xmlns:a16="http://schemas.microsoft.com/office/drawing/2014/main" val="10000"/>
                  </a:ext>
                </a:extLst>
              </a:tr>
              <a:tr h="370900">
                <a:tc>
                  <a:txBody>
                    <a:bodyPr/>
                    <a:lstStyle/>
                    <a:p>
                      <a:pPr marL="3175" marR="0" lvl="0" indent="0" algn="ctr" rtl="0">
                        <a:lnSpc>
                          <a:spcPct val="100000"/>
                        </a:lnSpc>
                        <a:spcBef>
                          <a:spcPts val="0"/>
                        </a:spcBef>
                        <a:spcAft>
                          <a:spcPts val="0"/>
                        </a:spcAft>
                        <a:buNone/>
                      </a:pPr>
                      <a:r>
                        <a:rPr lang="en-US" sz="1400" u="none" strike="noStrike" cap="none">
                          <a:latin typeface="Calibri"/>
                          <a:ea typeface="Calibri"/>
                          <a:cs typeface="Calibri"/>
                          <a:sym typeface="Calibri"/>
                        </a:rPr>
                        <a:t>1</a:t>
                      </a:r>
                      <a:endParaRPr sz="1400" u="none" strike="noStrike" cap="none">
                        <a:latin typeface="Calibri"/>
                        <a:ea typeface="Calibri"/>
                        <a:cs typeface="Calibri"/>
                        <a:sym typeface="Calibri"/>
                      </a:endParaRPr>
                    </a:p>
                  </a:txBody>
                  <a:tcPr marL="0" marR="0" marT="71125" marB="0">
                    <a:lnL w="12700" cap="flat" cmpd="sng">
                      <a:solidFill>
                        <a:srgbClr val="A6A6A6"/>
                      </a:solidFill>
                      <a:prstDash val="solid"/>
                      <a:round/>
                      <a:headEnd type="none" w="sm" len="sm"/>
                      <a:tailEnd type="none" w="sm" len="sm"/>
                    </a:lnL>
                    <a:lnR w="12700" cap="flat" cmpd="sng">
                      <a:solidFill>
                        <a:srgbClr val="A6A6A6"/>
                      </a:solidFill>
                      <a:prstDash val="solid"/>
                      <a:round/>
                      <a:headEnd type="none" w="sm" len="sm"/>
                      <a:tailEnd type="none" w="sm" len="sm"/>
                    </a:lnR>
                    <a:lnT w="12700" cap="flat" cmpd="sng">
                      <a:solidFill>
                        <a:srgbClr val="A6A6A6"/>
                      </a:solidFill>
                      <a:prstDash val="solid"/>
                      <a:round/>
                      <a:headEnd type="none" w="sm" len="sm"/>
                      <a:tailEnd type="none" w="sm" len="sm"/>
                    </a:lnT>
                    <a:lnB w="12700" cap="flat" cmpd="sng">
                      <a:solidFill>
                        <a:srgbClr val="A6A6A6"/>
                      </a:solidFill>
                      <a:prstDash val="solid"/>
                      <a:round/>
                      <a:headEnd type="none" w="sm" len="sm"/>
                      <a:tailEnd type="none" w="sm" len="sm"/>
                    </a:lnB>
                  </a:tcPr>
                </a:tc>
                <a:tc>
                  <a:txBody>
                    <a:bodyPr/>
                    <a:lstStyle/>
                    <a:p>
                      <a:pPr marL="3175" marR="0" lvl="0" indent="0" algn="ctr" rtl="0">
                        <a:lnSpc>
                          <a:spcPct val="100000"/>
                        </a:lnSpc>
                        <a:spcBef>
                          <a:spcPts val="0"/>
                        </a:spcBef>
                        <a:spcAft>
                          <a:spcPts val="0"/>
                        </a:spcAft>
                        <a:buNone/>
                      </a:pPr>
                      <a:r>
                        <a:rPr lang="en-US" sz="1400" u="none" strike="noStrike" cap="none">
                          <a:latin typeface="Calibri"/>
                          <a:ea typeface="Calibri"/>
                          <a:cs typeface="Calibri"/>
                          <a:sym typeface="Calibri"/>
                        </a:rPr>
                        <a:t>1.0</a:t>
                      </a:r>
                      <a:endParaRPr sz="1400" u="none" strike="noStrike" cap="none">
                        <a:latin typeface="Calibri"/>
                        <a:ea typeface="Calibri"/>
                        <a:cs typeface="Calibri"/>
                        <a:sym typeface="Calibri"/>
                      </a:endParaRPr>
                    </a:p>
                  </a:txBody>
                  <a:tcPr marL="0" marR="0" marT="71125" marB="0">
                    <a:lnL w="12700" cap="flat" cmpd="sng">
                      <a:solidFill>
                        <a:srgbClr val="A6A6A6"/>
                      </a:solidFill>
                      <a:prstDash val="solid"/>
                      <a:round/>
                      <a:headEnd type="none" w="sm" len="sm"/>
                      <a:tailEnd type="none" w="sm" len="sm"/>
                    </a:lnL>
                    <a:lnR w="12700" cap="flat" cmpd="sng">
                      <a:solidFill>
                        <a:srgbClr val="A6A6A6"/>
                      </a:solidFill>
                      <a:prstDash val="solid"/>
                      <a:round/>
                      <a:headEnd type="none" w="sm" len="sm"/>
                      <a:tailEnd type="none" w="sm" len="sm"/>
                    </a:lnR>
                    <a:lnT w="12700" cap="flat" cmpd="sng">
                      <a:solidFill>
                        <a:srgbClr val="A6A6A6"/>
                      </a:solidFill>
                      <a:prstDash val="solid"/>
                      <a:round/>
                      <a:headEnd type="none" w="sm" len="sm"/>
                      <a:tailEnd type="none" w="sm" len="sm"/>
                    </a:lnT>
                    <a:lnB w="12700" cap="flat" cmpd="sng">
                      <a:solidFill>
                        <a:srgbClr val="A6A6A6"/>
                      </a:solidFill>
                      <a:prstDash val="solid"/>
                      <a:round/>
                      <a:headEnd type="none" w="sm" len="sm"/>
                      <a:tailEnd type="none" w="sm" len="sm"/>
                    </a:lnB>
                  </a:tcPr>
                </a:tc>
                <a:tc>
                  <a:txBody>
                    <a:bodyPr/>
                    <a:lstStyle/>
                    <a:p>
                      <a:pPr marL="3175" marR="0" lvl="0" indent="0" algn="ctr" rtl="0">
                        <a:lnSpc>
                          <a:spcPct val="100000"/>
                        </a:lnSpc>
                        <a:spcBef>
                          <a:spcPts val="0"/>
                        </a:spcBef>
                        <a:spcAft>
                          <a:spcPts val="0"/>
                        </a:spcAft>
                        <a:buNone/>
                      </a:pPr>
                      <a:r>
                        <a:rPr lang="en-US" sz="1400" u="none" strike="noStrike" cap="none">
                          <a:latin typeface="Calibri"/>
                          <a:ea typeface="Calibri"/>
                          <a:cs typeface="Calibri"/>
                          <a:sym typeface="Calibri"/>
                        </a:rPr>
                        <a:t>Rishabh</a:t>
                      </a:r>
                      <a:endParaRPr sz="1400" u="none" strike="noStrike" cap="none">
                        <a:latin typeface="Calibri"/>
                        <a:ea typeface="Calibri"/>
                        <a:cs typeface="Calibri"/>
                        <a:sym typeface="Calibri"/>
                      </a:endParaRPr>
                    </a:p>
                  </a:txBody>
                  <a:tcPr marL="0" marR="0" marT="71125" marB="0">
                    <a:lnL w="12700" cap="flat" cmpd="sng">
                      <a:solidFill>
                        <a:srgbClr val="A6A6A6"/>
                      </a:solidFill>
                      <a:prstDash val="solid"/>
                      <a:round/>
                      <a:headEnd type="none" w="sm" len="sm"/>
                      <a:tailEnd type="none" w="sm" len="sm"/>
                    </a:lnL>
                    <a:lnR w="12700" cap="flat" cmpd="sng">
                      <a:solidFill>
                        <a:srgbClr val="A6A6A6"/>
                      </a:solidFill>
                      <a:prstDash val="solid"/>
                      <a:round/>
                      <a:headEnd type="none" w="sm" len="sm"/>
                      <a:tailEnd type="none" w="sm" len="sm"/>
                    </a:lnR>
                    <a:lnT w="12700" cap="flat" cmpd="sng">
                      <a:solidFill>
                        <a:srgbClr val="A6A6A6"/>
                      </a:solidFill>
                      <a:prstDash val="solid"/>
                      <a:round/>
                      <a:headEnd type="none" w="sm" len="sm"/>
                      <a:tailEnd type="none" w="sm" len="sm"/>
                    </a:lnT>
                    <a:lnB w="12700" cap="flat" cmpd="sng">
                      <a:solidFill>
                        <a:srgbClr val="A6A6A6"/>
                      </a:solidFill>
                      <a:prstDash val="solid"/>
                      <a:round/>
                      <a:headEnd type="none" w="sm" len="sm"/>
                      <a:tailEnd type="none" w="sm" len="sm"/>
                    </a:lnB>
                  </a:tcPr>
                </a:tc>
                <a:tc>
                  <a:txBody>
                    <a:bodyPr/>
                    <a:lstStyle/>
                    <a:p>
                      <a:pPr marL="100330" marR="0" lvl="0" indent="0" algn="l" rtl="0">
                        <a:lnSpc>
                          <a:spcPct val="100000"/>
                        </a:lnSpc>
                        <a:spcBef>
                          <a:spcPts val="0"/>
                        </a:spcBef>
                        <a:spcAft>
                          <a:spcPts val="0"/>
                        </a:spcAft>
                        <a:buNone/>
                      </a:pPr>
                      <a:r>
                        <a:rPr lang="en-US" sz="1400" u="none" strike="noStrike" cap="none">
                          <a:latin typeface="Calibri"/>
                          <a:ea typeface="Calibri"/>
                          <a:cs typeface="Calibri"/>
                          <a:sym typeface="Calibri"/>
                        </a:rPr>
                        <a:t>Shrinidhi</a:t>
                      </a:r>
                      <a:endParaRPr sz="1400" u="none" strike="noStrike" cap="none">
                        <a:latin typeface="Calibri"/>
                        <a:ea typeface="Calibri"/>
                        <a:cs typeface="Calibri"/>
                        <a:sym typeface="Calibri"/>
                      </a:endParaRPr>
                    </a:p>
                  </a:txBody>
                  <a:tcPr marL="0" marR="0" marT="71125" marB="0">
                    <a:lnL w="12700" cap="flat" cmpd="sng">
                      <a:solidFill>
                        <a:srgbClr val="A6A6A6"/>
                      </a:solidFill>
                      <a:prstDash val="solid"/>
                      <a:round/>
                      <a:headEnd type="none" w="sm" len="sm"/>
                      <a:tailEnd type="none" w="sm" len="sm"/>
                    </a:lnL>
                    <a:lnR w="12700" cap="flat" cmpd="sng">
                      <a:solidFill>
                        <a:srgbClr val="A6A6A6"/>
                      </a:solidFill>
                      <a:prstDash val="solid"/>
                      <a:round/>
                      <a:headEnd type="none" w="sm" len="sm"/>
                      <a:tailEnd type="none" w="sm" len="sm"/>
                    </a:lnR>
                    <a:lnT w="12700" cap="flat" cmpd="sng">
                      <a:solidFill>
                        <a:srgbClr val="A6A6A6"/>
                      </a:solidFill>
                      <a:prstDash val="solid"/>
                      <a:round/>
                      <a:headEnd type="none" w="sm" len="sm"/>
                      <a:tailEnd type="none" w="sm" len="sm"/>
                    </a:lnT>
                    <a:lnB w="12700" cap="flat" cmpd="sng">
                      <a:solidFill>
                        <a:srgbClr val="A6A6A6"/>
                      </a:solidFill>
                      <a:prstDash val="solid"/>
                      <a:round/>
                      <a:headEnd type="none" w="sm" len="sm"/>
                      <a:tailEnd type="none" w="sm" len="sm"/>
                    </a:lnB>
                  </a:tcPr>
                </a:tc>
                <a:tc>
                  <a:txBody>
                    <a:bodyPr/>
                    <a:lstStyle/>
                    <a:p>
                      <a:pPr marL="210184" marR="0" lvl="0" indent="0" algn="l" rtl="0">
                        <a:lnSpc>
                          <a:spcPct val="100000"/>
                        </a:lnSpc>
                        <a:spcBef>
                          <a:spcPts val="0"/>
                        </a:spcBef>
                        <a:spcAft>
                          <a:spcPts val="0"/>
                        </a:spcAft>
                        <a:buNone/>
                      </a:pPr>
                      <a:r>
                        <a:rPr lang="en-US" sz="1400" u="none" strike="noStrike" cap="none">
                          <a:latin typeface="Calibri"/>
                          <a:ea typeface="Calibri"/>
                          <a:cs typeface="Calibri"/>
                          <a:sym typeface="Calibri"/>
                        </a:rPr>
                        <a:t>Anand</a:t>
                      </a:r>
                      <a:endParaRPr sz="1400" u="none" strike="noStrike" cap="none">
                        <a:latin typeface="Calibri"/>
                        <a:ea typeface="Calibri"/>
                        <a:cs typeface="Calibri"/>
                        <a:sym typeface="Calibri"/>
                      </a:endParaRPr>
                    </a:p>
                  </a:txBody>
                  <a:tcPr marL="0" marR="0" marT="71125" marB="0">
                    <a:lnL w="12700" cap="flat" cmpd="sng">
                      <a:solidFill>
                        <a:srgbClr val="A6A6A6"/>
                      </a:solidFill>
                      <a:prstDash val="solid"/>
                      <a:round/>
                      <a:headEnd type="none" w="sm" len="sm"/>
                      <a:tailEnd type="none" w="sm" len="sm"/>
                    </a:lnL>
                    <a:lnR w="12700" cap="flat" cmpd="sng">
                      <a:solidFill>
                        <a:srgbClr val="A6A6A6"/>
                      </a:solidFill>
                      <a:prstDash val="solid"/>
                      <a:round/>
                      <a:headEnd type="none" w="sm" len="sm"/>
                      <a:tailEnd type="none" w="sm" len="sm"/>
                    </a:lnR>
                    <a:lnT w="12700" cap="flat" cmpd="sng">
                      <a:solidFill>
                        <a:srgbClr val="A6A6A6"/>
                      </a:solidFill>
                      <a:prstDash val="solid"/>
                      <a:round/>
                      <a:headEnd type="none" w="sm" len="sm"/>
                      <a:tailEnd type="none" w="sm" len="sm"/>
                    </a:lnT>
                    <a:lnB w="12700" cap="flat" cmpd="sng">
                      <a:solidFill>
                        <a:srgbClr val="A6A6A6"/>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endParaRPr sz="1800" u="none" strike="noStrike" cap="none">
                        <a:latin typeface="Times New Roman"/>
                        <a:ea typeface="Times New Roman"/>
                        <a:cs typeface="Times New Roman"/>
                        <a:sym typeface="Times New Roman"/>
                      </a:endParaRPr>
                    </a:p>
                  </a:txBody>
                  <a:tcPr marL="0" marR="0" marT="0" marB="0">
                    <a:lnL w="12700" cap="flat" cmpd="sng">
                      <a:solidFill>
                        <a:srgbClr val="A6A6A6"/>
                      </a:solidFill>
                      <a:prstDash val="solid"/>
                      <a:round/>
                      <a:headEnd type="none" w="sm" len="sm"/>
                      <a:tailEnd type="none" w="sm" len="sm"/>
                    </a:lnL>
                    <a:lnR w="12700" cap="flat" cmpd="sng">
                      <a:solidFill>
                        <a:srgbClr val="A6A6A6"/>
                      </a:solidFill>
                      <a:prstDash val="solid"/>
                      <a:round/>
                      <a:headEnd type="none" w="sm" len="sm"/>
                      <a:tailEnd type="none" w="sm" len="sm"/>
                    </a:lnR>
                    <a:lnT w="12700" cap="flat" cmpd="sng">
                      <a:solidFill>
                        <a:srgbClr val="A6A6A6"/>
                      </a:solidFill>
                      <a:prstDash val="solid"/>
                      <a:round/>
                      <a:headEnd type="none" w="sm" len="sm"/>
                      <a:tailEnd type="none" w="sm" len="sm"/>
                    </a:lnT>
                    <a:lnB w="12700" cap="flat" cmpd="sng">
                      <a:solidFill>
                        <a:srgbClr val="A6A6A6"/>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
        <p:nvSpPr>
          <p:cNvPr id="52" name="Google Shape;52;p1"/>
          <p:cNvSpPr txBox="1"/>
          <p:nvPr/>
        </p:nvSpPr>
        <p:spPr>
          <a:xfrm>
            <a:off x="316636" y="1715370"/>
            <a:ext cx="11308284" cy="319318"/>
          </a:xfrm>
          <a:prstGeom prst="rect">
            <a:avLst/>
          </a:prstGeom>
          <a:noFill/>
          <a:ln>
            <a:noFill/>
          </a:ln>
        </p:spPr>
        <p:txBody>
          <a:bodyPr spcFirstLastPara="1" wrap="square" lIns="0" tIns="11425" rIns="0" bIns="0" anchor="t" anchorCtr="0">
            <a:spAutoFit/>
          </a:bodyPr>
          <a:lstStyle/>
          <a:p>
            <a:pPr marL="12700" marR="0" lvl="0" indent="0" algn="l" rtl="0">
              <a:lnSpc>
                <a:spcPct val="100000"/>
              </a:lnSpc>
              <a:spcBef>
                <a:spcPts val="0"/>
              </a:spcBef>
              <a:spcAft>
                <a:spcPts val="0"/>
              </a:spcAft>
              <a:buNone/>
            </a:pPr>
            <a:r>
              <a:rPr lang="en-US" sz="2000" b="1">
                <a:solidFill>
                  <a:schemeClr val="dk1"/>
                </a:solidFill>
                <a:latin typeface="Calibri"/>
                <a:ea typeface="Calibri"/>
                <a:cs typeface="Calibri"/>
                <a:sym typeface="Calibri"/>
              </a:rPr>
              <a:t>Purpose of Document: </a:t>
            </a:r>
            <a:r>
              <a:rPr lang="en-US" sz="1800">
                <a:solidFill>
                  <a:schemeClr val="dk1"/>
                </a:solidFill>
                <a:latin typeface="Calibri"/>
                <a:ea typeface="Calibri"/>
                <a:cs typeface="Calibri"/>
                <a:sym typeface="Calibri"/>
              </a:rPr>
              <a:t>Explain the step by step procedure to replace the IMB Assy and testing process at customer site.</a:t>
            </a:r>
            <a:endParaRPr sz="1800">
              <a:solidFill>
                <a:schemeClr val="dk1"/>
              </a:solidFill>
              <a:latin typeface="Calibri"/>
              <a:ea typeface="Calibri"/>
              <a:cs typeface="Calibri"/>
              <a:sym typeface="Calibri"/>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sp>
        <p:nvSpPr>
          <p:cNvPr id="57" name="Google Shape;57;p2"/>
          <p:cNvSpPr txBox="1"/>
          <p:nvPr/>
        </p:nvSpPr>
        <p:spPr>
          <a:xfrm>
            <a:off x="364337" y="751408"/>
            <a:ext cx="1704975" cy="331470"/>
          </a:xfrm>
          <a:prstGeom prst="rect">
            <a:avLst/>
          </a:prstGeom>
          <a:noFill/>
          <a:ln>
            <a:noFill/>
          </a:ln>
        </p:spPr>
        <p:txBody>
          <a:bodyPr spcFirstLastPara="1" wrap="square" lIns="0" tIns="13325" rIns="0" bIns="0" anchor="t" anchorCtr="0">
            <a:spAutoFit/>
          </a:bodyPr>
          <a:lstStyle/>
          <a:p>
            <a:pPr marL="12700" marR="0" lvl="0" indent="0" algn="l" rtl="0">
              <a:lnSpc>
                <a:spcPct val="100000"/>
              </a:lnSpc>
              <a:spcBef>
                <a:spcPts val="0"/>
              </a:spcBef>
              <a:spcAft>
                <a:spcPts val="0"/>
              </a:spcAft>
              <a:buNone/>
            </a:pPr>
            <a:r>
              <a:rPr lang="en-US" sz="2000" b="1">
                <a:solidFill>
                  <a:schemeClr val="dk1"/>
                </a:solidFill>
                <a:latin typeface="Calibri"/>
                <a:ea typeface="Calibri"/>
                <a:cs typeface="Calibri"/>
                <a:sym typeface="Calibri"/>
              </a:rPr>
              <a:t>Tools Required :</a:t>
            </a:r>
            <a:endParaRPr sz="2000">
              <a:solidFill>
                <a:schemeClr val="dk1"/>
              </a:solidFill>
              <a:latin typeface="Calibri"/>
              <a:ea typeface="Calibri"/>
              <a:cs typeface="Calibri"/>
              <a:sym typeface="Calibri"/>
            </a:endParaRPr>
          </a:p>
        </p:txBody>
      </p:sp>
      <p:graphicFrame>
        <p:nvGraphicFramePr>
          <p:cNvPr id="58" name="Google Shape;58;p2"/>
          <p:cNvGraphicFramePr/>
          <p:nvPr/>
        </p:nvGraphicFramePr>
        <p:xfrm>
          <a:off x="607669" y="1279144"/>
          <a:ext cx="11155700" cy="4677800"/>
        </p:xfrm>
        <a:graphic>
          <a:graphicData uri="http://schemas.openxmlformats.org/drawingml/2006/table">
            <a:tbl>
              <a:tblPr firstRow="1" bandRow="1">
                <a:noFill/>
              </a:tblPr>
              <a:tblGrid>
                <a:gridCol w="558800">
                  <a:extLst>
                    <a:ext uri="{9D8B030D-6E8A-4147-A177-3AD203B41FA5}">
                      <a16:colId xmlns:a16="http://schemas.microsoft.com/office/drawing/2014/main" val="20000"/>
                    </a:ext>
                  </a:extLst>
                </a:gridCol>
                <a:gridCol w="3163575">
                  <a:extLst>
                    <a:ext uri="{9D8B030D-6E8A-4147-A177-3AD203B41FA5}">
                      <a16:colId xmlns:a16="http://schemas.microsoft.com/office/drawing/2014/main" val="20001"/>
                    </a:ext>
                  </a:extLst>
                </a:gridCol>
                <a:gridCol w="2477775">
                  <a:extLst>
                    <a:ext uri="{9D8B030D-6E8A-4147-A177-3AD203B41FA5}">
                      <a16:colId xmlns:a16="http://schemas.microsoft.com/office/drawing/2014/main" val="20002"/>
                    </a:ext>
                  </a:extLst>
                </a:gridCol>
                <a:gridCol w="2477775">
                  <a:extLst>
                    <a:ext uri="{9D8B030D-6E8A-4147-A177-3AD203B41FA5}">
                      <a16:colId xmlns:a16="http://schemas.microsoft.com/office/drawing/2014/main" val="20003"/>
                    </a:ext>
                  </a:extLst>
                </a:gridCol>
                <a:gridCol w="2477775">
                  <a:extLst>
                    <a:ext uri="{9D8B030D-6E8A-4147-A177-3AD203B41FA5}">
                      <a16:colId xmlns:a16="http://schemas.microsoft.com/office/drawing/2014/main" val="20004"/>
                    </a:ext>
                  </a:extLst>
                </a:gridCol>
              </a:tblGrid>
              <a:tr h="424050">
                <a:tc>
                  <a:txBody>
                    <a:bodyPr/>
                    <a:lstStyle/>
                    <a:p>
                      <a:pPr marL="0" marR="0" lvl="0" indent="0" algn="ctr" rtl="0">
                        <a:lnSpc>
                          <a:spcPct val="100000"/>
                        </a:lnSpc>
                        <a:spcBef>
                          <a:spcPts val="0"/>
                        </a:spcBef>
                        <a:spcAft>
                          <a:spcPts val="0"/>
                        </a:spcAft>
                        <a:buNone/>
                      </a:pPr>
                      <a:r>
                        <a:rPr lang="en-US" sz="1600" b="1" u="none" strike="noStrike" cap="none">
                          <a:latin typeface="Calibri"/>
                          <a:ea typeface="Calibri"/>
                          <a:cs typeface="Calibri"/>
                          <a:sym typeface="Calibri"/>
                        </a:rPr>
                        <a:t>SN</a:t>
                      </a:r>
                      <a:endParaRPr sz="1600" u="none" strike="noStrike" cap="none">
                        <a:latin typeface="Calibri"/>
                        <a:ea typeface="Calibri"/>
                        <a:cs typeface="Calibri"/>
                        <a:sym typeface="Calibri"/>
                      </a:endParaRPr>
                    </a:p>
                  </a:txBody>
                  <a:tcPr marL="0" marR="0" marT="77475" marB="0">
                    <a:lnL w="12700" cap="flat" cmpd="sng">
                      <a:solidFill>
                        <a:srgbClr val="A6A6A6"/>
                      </a:solidFill>
                      <a:prstDash val="solid"/>
                      <a:round/>
                      <a:headEnd type="none" w="sm" len="sm"/>
                      <a:tailEnd type="none" w="sm" len="sm"/>
                    </a:lnL>
                    <a:lnR w="12700" cap="flat" cmpd="sng">
                      <a:solidFill>
                        <a:srgbClr val="A6A6A6"/>
                      </a:solidFill>
                      <a:prstDash val="solid"/>
                      <a:round/>
                      <a:headEnd type="none" w="sm" len="sm"/>
                      <a:tailEnd type="none" w="sm" len="sm"/>
                    </a:lnR>
                    <a:lnT w="12700" cap="flat" cmpd="sng">
                      <a:solidFill>
                        <a:srgbClr val="A6A6A6"/>
                      </a:solidFill>
                      <a:prstDash val="solid"/>
                      <a:round/>
                      <a:headEnd type="none" w="sm" len="sm"/>
                      <a:tailEnd type="none" w="sm" len="sm"/>
                    </a:lnT>
                    <a:lnB w="12700" cap="flat" cmpd="sng">
                      <a:solidFill>
                        <a:srgbClr val="A6A6A6"/>
                      </a:solidFill>
                      <a:prstDash val="solid"/>
                      <a:round/>
                      <a:headEnd type="none" w="sm" len="sm"/>
                      <a:tailEnd type="none" w="sm" len="sm"/>
                    </a:lnB>
                    <a:solidFill>
                      <a:srgbClr val="BEBEBE"/>
                    </a:solidFill>
                  </a:tcPr>
                </a:tc>
                <a:tc>
                  <a:txBody>
                    <a:bodyPr/>
                    <a:lstStyle/>
                    <a:p>
                      <a:pPr marL="0" marR="0" lvl="0" indent="0" algn="ctr" rtl="0">
                        <a:lnSpc>
                          <a:spcPct val="100000"/>
                        </a:lnSpc>
                        <a:spcBef>
                          <a:spcPts val="0"/>
                        </a:spcBef>
                        <a:spcAft>
                          <a:spcPts val="0"/>
                        </a:spcAft>
                        <a:buNone/>
                      </a:pPr>
                      <a:r>
                        <a:rPr lang="en-US" sz="1600" b="1" u="none" strike="noStrike" cap="none">
                          <a:latin typeface="Calibri"/>
                          <a:ea typeface="Calibri"/>
                          <a:cs typeface="Calibri"/>
                          <a:sym typeface="Calibri"/>
                        </a:rPr>
                        <a:t>Item Details</a:t>
                      </a:r>
                      <a:endParaRPr sz="1600" u="none" strike="noStrike" cap="none">
                        <a:latin typeface="Calibri"/>
                        <a:ea typeface="Calibri"/>
                        <a:cs typeface="Calibri"/>
                        <a:sym typeface="Calibri"/>
                      </a:endParaRPr>
                    </a:p>
                  </a:txBody>
                  <a:tcPr marL="0" marR="0" marT="77475" marB="0">
                    <a:lnL w="12700" cap="flat" cmpd="sng">
                      <a:solidFill>
                        <a:srgbClr val="A6A6A6"/>
                      </a:solidFill>
                      <a:prstDash val="solid"/>
                      <a:round/>
                      <a:headEnd type="none" w="sm" len="sm"/>
                      <a:tailEnd type="none" w="sm" len="sm"/>
                    </a:lnL>
                    <a:lnR w="12700" cap="flat" cmpd="sng">
                      <a:solidFill>
                        <a:srgbClr val="A6A6A6"/>
                      </a:solidFill>
                      <a:prstDash val="solid"/>
                      <a:round/>
                      <a:headEnd type="none" w="sm" len="sm"/>
                      <a:tailEnd type="none" w="sm" len="sm"/>
                    </a:lnR>
                    <a:lnT w="12700" cap="flat" cmpd="sng">
                      <a:solidFill>
                        <a:srgbClr val="A6A6A6"/>
                      </a:solidFill>
                      <a:prstDash val="solid"/>
                      <a:round/>
                      <a:headEnd type="none" w="sm" len="sm"/>
                      <a:tailEnd type="none" w="sm" len="sm"/>
                    </a:lnT>
                    <a:lnB w="12700" cap="flat" cmpd="sng">
                      <a:solidFill>
                        <a:srgbClr val="A6A6A6"/>
                      </a:solidFill>
                      <a:prstDash val="solid"/>
                      <a:round/>
                      <a:headEnd type="none" w="sm" len="sm"/>
                      <a:tailEnd type="none" w="sm" len="sm"/>
                    </a:lnB>
                    <a:solidFill>
                      <a:srgbClr val="BEBEBE"/>
                    </a:solidFill>
                  </a:tcPr>
                </a:tc>
                <a:tc>
                  <a:txBody>
                    <a:bodyPr/>
                    <a:lstStyle/>
                    <a:p>
                      <a:pPr marL="0" marR="0" lvl="0" indent="0" algn="ctr" rtl="0">
                        <a:lnSpc>
                          <a:spcPct val="100000"/>
                        </a:lnSpc>
                        <a:spcBef>
                          <a:spcPts val="0"/>
                        </a:spcBef>
                        <a:spcAft>
                          <a:spcPts val="0"/>
                        </a:spcAft>
                        <a:buNone/>
                      </a:pPr>
                      <a:r>
                        <a:rPr lang="en-US" sz="1600" b="1" u="none" strike="noStrike" cap="none">
                          <a:latin typeface="Calibri"/>
                          <a:ea typeface="Calibri"/>
                          <a:cs typeface="Calibri"/>
                          <a:sym typeface="Calibri"/>
                        </a:rPr>
                        <a:t>Qty</a:t>
                      </a:r>
                      <a:endParaRPr sz="1600" u="none" strike="noStrike" cap="none">
                        <a:latin typeface="Calibri"/>
                        <a:ea typeface="Calibri"/>
                        <a:cs typeface="Calibri"/>
                        <a:sym typeface="Calibri"/>
                      </a:endParaRPr>
                    </a:p>
                  </a:txBody>
                  <a:tcPr marL="0" marR="0" marT="77475" marB="0">
                    <a:lnL w="12700" cap="flat" cmpd="sng">
                      <a:solidFill>
                        <a:srgbClr val="A6A6A6"/>
                      </a:solidFill>
                      <a:prstDash val="solid"/>
                      <a:round/>
                      <a:headEnd type="none" w="sm" len="sm"/>
                      <a:tailEnd type="none" w="sm" len="sm"/>
                    </a:lnL>
                    <a:lnR w="12700" cap="flat" cmpd="sng">
                      <a:solidFill>
                        <a:srgbClr val="A6A6A6"/>
                      </a:solidFill>
                      <a:prstDash val="solid"/>
                      <a:round/>
                      <a:headEnd type="none" w="sm" len="sm"/>
                      <a:tailEnd type="none" w="sm" len="sm"/>
                    </a:lnR>
                    <a:lnT w="12700" cap="flat" cmpd="sng">
                      <a:solidFill>
                        <a:srgbClr val="A6A6A6"/>
                      </a:solidFill>
                      <a:prstDash val="solid"/>
                      <a:round/>
                      <a:headEnd type="none" w="sm" len="sm"/>
                      <a:tailEnd type="none" w="sm" len="sm"/>
                    </a:lnT>
                    <a:lnB w="12700" cap="flat" cmpd="sng">
                      <a:solidFill>
                        <a:srgbClr val="A6A6A6"/>
                      </a:solidFill>
                      <a:prstDash val="solid"/>
                      <a:round/>
                      <a:headEnd type="none" w="sm" len="sm"/>
                      <a:tailEnd type="none" w="sm" len="sm"/>
                    </a:lnB>
                    <a:solidFill>
                      <a:srgbClr val="BEBEBE"/>
                    </a:solidFill>
                  </a:tcPr>
                </a:tc>
                <a:tc>
                  <a:txBody>
                    <a:bodyPr/>
                    <a:lstStyle/>
                    <a:p>
                      <a:pPr marL="0" marR="0" lvl="0" indent="0" algn="ctr" rtl="0">
                        <a:lnSpc>
                          <a:spcPct val="100000"/>
                        </a:lnSpc>
                        <a:spcBef>
                          <a:spcPts val="0"/>
                        </a:spcBef>
                        <a:spcAft>
                          <a:spcPts val="0"/>
                        </a:spcAft>
                        <a:buNone/>
                      </a:pPr>
                      <a:r>
                        <a:rPr lang="en-US" sz="1600" b="1" u="none" strike="noStrike" cap="none">
                          <a:latin typeface="Calibri"/>
                          <a:ea typeface="Calibri"/>
                          <a:cs typeface="Calibri"/>
                          <a:sym typeface="Calibri"/>
                        </a:rPr>
                        <a:t>Photo</a:t>
                      </a:r>
                      <a:endParaRPr sz="1600" u="none" strike="noStrike" cap="none">
                        <a:latin typeface="Calibri"/>
                        <a:ea typeface="Calibri"/>
                        <a:cs typeface="Calibri"/>
                        <a:sym typeface="Calibri"/>
                      </a:endParaRPr>
                    </a:p>
                  </a:txBody>
                  <a:tcPr marL="0" marR="0" marT="77475" marB="0">
                    <a:lnL w="12700" cap="flat" cmpd="sng">
                      <a:solidFill>
                        <a:srgbClr val="A6A6A6"/>
                      </a:solidFill>
                      <a:prstDash val="solid"/>
                      <a:round/>
                      <a:headEnd type="none" w="sm" len="sm"/>
                      <a:tailEnd type="none" w="sm" len="sm"/>
                    </a:lnL>
                    <a:lnR w="12700" cap="flat" cmpd="sng">
                      <a:solidFill>
                        <a:srgbClr val="A6A6A6"/>
                      </a:solidFill>
                      <a:prstDash val="solid"/>
                      <a:round/>
                      <a:headEnd type="none" w="sm" len="sm"/>
                      <a:tailEnd type="none" w="sm" len="sm"/>
                    </a:lnR>
                    <a:lnT w="12700" cap="flat" cmpd="sng">
                      <a:solidFill>
                        <a:srgbClr val="A6A6A6"/>
                      </a:solidFill>
                      <a:prstDash val="solid"/>
                      <a:round/>
                      <a:headEnd type="none" w="sm" len="sm"/>
                      <a:tailEnd type="none" w="sm" len="sm"/>
                    </a:lnT>
                    <a:lnB w="12700" cap="flat" cmpd="sng">
                      <a:solidFill>
                        <a:srgbClr val="A6A6A6"/>
                      </a:solidFill>
                      <a:prstDash val="solid"/>
                      <a:round/>
                      <a:headEnd type="none" w="sm" len="sm"/>
                      <a:tailEnd type="none" w="sm" len="sm"/>
                    </a:lnB>
                    <a:solidFill>
                      <a:srgbClr val="BEBEBE"/>
                    </a:solidFill>
                  </a:tcPr>
                </a:tc>
                <a:tc>
                  <a:txBody>
                    <a:bodyPr/>
                    <a:lstStyle/>
                    <a:p>
                      <a:pPr marL="217804" marR="0" lvl="0" indent="0" algn="l" rtl="0">
                        <a:lnSpc>
                          <a:spcPct val="100000"/>
                        </a:lnSpc>
                        <a:spcBef>
                          <a:spcPts val="0"/>
                        </a:spcBef>
                        <a:spcAft>
                          <a:spcPts val="0"/>
                        </a:spcAft>
                        <a:buNone/>
                      </a:pPr>
                      <a:r>
                        <a:rPr lang="en-US" sz="1600" b="1" u="none" strike="noStrike" cap="none">
                          <a:latin typeface="Calibri"/>
                          <a:ea typeface="Calibri"/>
                          <a:cs typeface="Calibri"/>
                          <a:sym typeface="Calibri"/>
                        </a:rPr>
                        <a:t>Reference Purchase Link</a:t>
                      </a:r>
                      <a:endParaRPr sz="1600" u="none" strike="noStrike" cap="none">
                        <a:latin typeface="Calibri"/>
                        <a:ea typeface="Calibri"/>
                        <a:cs typeface="Calibri"/>
                        <a:sym typeface="Calibri"/>
                      </a:endParaRPr>
                    </a:p>
                  </a:txBody>
                  <a:tcPr marL="0" marR="0" marT="77475" marB="0">
                    <a:lnL w="12700" cap="flat" cmpd="sng">
                      <a:solidFill>
                        <a:srgbClr val="A6A6A6"/>
                      </a:solidFill>
                      <a:prstDash val="solid"/>
                      <a:round/>
                      <a:headEnd type="none" w="sm" len="sm"/>
                      <a:tailEnd type="none" w="sm" len="sm"/>
                    </a:lnL>
                    <a:lnR w="12700" cap="flat" cmpd="sng">
                      <a:solidFill>
                        <a:srgbClr val="A6A6A6"/>
                      </a:solidFill>
                      <a:prstDash val="solid"/>
                      <a:round/>
                      <a:headEnd type="none" w="sm" len="sm"/>
                      <a:tailEnd type="none" w="sm" len="sm"/>
                    </a:lnR>
                    <a:lnT w="12700" cap="flat" cmpd="sng">
                      <a:solidFill>
                        <a:srgbClr val="A6A6A6"/>
                      </a:solidFill>
                      <a:prstDash val="solid"/>
                      <a:round/>
                      <a:headEnd type="none" w="sm" len="sm"/>
                      <a:tailEnd type="none" w="sm" len="sm"/>
                    </a:lnT>
                    <a:lnB w="12700" cap="flat" cmpd="sng">
                      <a:solidFill>
                        <a:srgbClr val="A6A6A6"/>
                      </a:solidFill>
                      <a:prstDash val="solid"/>
                      <a:round/>
                      <a:headEnd type="none" w="sm" len="sm"/>
                      <a:tailEnd type="none" w="sm" len="sm"/>
                    </a:lnB>
                    <a:solidFill>
                      <a:srgbClr val="BEBEBE"/>
                    </a:solidFill>
                  </a:tcPr>
                </a:tc>
                <a:extLst>
                  <a:ext uri="{0D108BD9-81ED-4DB2-BD59-A6C34878D82A}">
                    <a16:rowId xmlns:a16="http://schemas.microsoft.com/office/drawing/2014/main" val="10000"/>
                  </a:ext>
                </a:extLst>
              </a:tr>
              <a:tr h="901575">
                <a:tc>
                  <a:txBody>
                    <a:bodyPr/>
                    <a:lstStyle/>
                    <a:p>
                      <a:pPr marL="0" marR="0" lvl="0" indent="0" algn="l" rtl="0">
                        <a:lnSpc>
                          <a:spcPct val="100000"/>
                        </a:lnSpc>
                        <a:spcBef>
                          <a:spcPts val="0"/>
                        </a:spcBef>
                        <a:spcAft>
                          <a:spcPts val="0"/>
                        </a:spcAft>
                        <a:buNone/>
                      </a:pPr>
                      <a:endParaRPr sz="2150" u="none" strike="noStrike" cap="none">
                        <a:latin typeface="Times New Roman"/>
                        <a:ea typeface="Times New Roman"/>
                        <a:cs typeface="Times New Roman"/>
                        <a:sym typeface="Times New Roman"/>
                      </a:endParaRPr>
                    </a:p>
                    <a:p>
                      <a:pPr marL="0" marR="0" lvl="0" indent="0" algn="ctr" rtl="0">
                        <a:lnSpc>
                          <a:spcPct val="100000"/>
                        </a:lnSpc>
                        <a:spcBef>
                          <a:spcPts val="0"/>
                        </a:spcBef>
                        <a:spcAft>
                          <a:spcPts val="0"/>
                        </a:spcAft>
                        <a:buNone/>
                      </a:pPr>
                      <a:r>
                        <a:rPr lang="en-US" sz="1600" u="none" strike="noStrike" cap="none">
                          <a:latin typeface="Calibri"/>
                          <a:ea typeface="Calibri"/>
                          <a:cs typeface="Calibri"/>
                          <a:sym typeface="Calibri"/>
                        </a:rPr>
                        <a:t>1</a:t>
                      </a:r>
                      <a:endParaRPr sz="1600" u="none" strike="noStrike" cap="none">
                        <a:latin typeface="Calibri"/>
                        <a:ea typeface="Calibri"/>
                        <a:cs typeface="Calibri"/>
                        <a:sym typeface="Calibri"/>
                      </a:endParaRPr>
                    </a:p>
                  </a:txBody>
                  <a:tcPr marL="0" marR="0" marT="2550" marB="0">
                    <a:lnL w="12700" cap="flat" cmpd="sng">
                      <a:solidFill>
                        <a:srgbClr val="A6A6A6"/>
                      </a:solidFill>
                      <a:prstDash val="solid"/>
                      <a:round/>
                      <a:headEnd type="none" w="sm" len="sm"/>
                      <a:tailEnd type="none" w="sm" len="sm"/>
                    </a:lnL>
                    <a:lnR w="12700" cap="flat" cmpd="sng">
                      <a:solidFill>
                        <a:srgbClr val="A6A6A6"/>
                      </a:solidFill>
                      <a:prstDash val="solid"/>
                      <a:round/>
                      <a:headEnd type="none" w="sm" len="sm"/>
                      <a:tailEnd type="none" w="sm" len="sm"/>
                    </a:lnR>
                    <a:lnT w="12700" cap="flat" cmpd="sng">
                      <a:solidFill>
                        <a:srgbClr val="A6A6A6"/>
                      </a:solidFill>
                      <a:prstDash val="solid"/>
                      <a:round/>
                      <a:headEnd type="none" w="sm" len="sm"/>
                      <a:tailEnd type="none" w="sm" len="sm"/>
                    </a:lnT>
                    <a:lnB w="12700" cap="flat" cmpd="sng">
                      <a:solidFill>
                        <a:srgbClr val="A6A6A6"/>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endParaRPr sz="2150" u="none" strike="noStrike" cap="none">
                        <a:latin typeface="Times New Roman"/>
                        <a:ea typeface="Times New Roman"/>
                        <a:cs typeface="Times New Roman"/>
                        <a:sym typeface="Times New Roman"/>
                      </a:endParaRPr>
                    </a:p>
                    <a:p>
                      <a:pPr marL="91440" marR="0" lvl="0" indent="0" algn="l" rtl="0">
                        <a:lnSpc>
                          <a:spcPct val="100000"/>
                        </a:lnSpc>
                        <a:spcBef>
                          <a:spcPts val="0"/>
                        </a:spcBef>
                        <a:spcAft>
                          <a:spcPts val="0"/>
                        </a:spcAft>
                        <a:buNone/>
                      </a:pPr>
                      <a:r>
                        <a:rPr lang="en-US" sz="1600" u="none" strike="noStrike" cap="none">
                          <a:latin typeface="Calibri"/>
                          <a:ea typeface="Calibri"/>
                          <a:cs typeface="Calibri"/>
                          <a:sym typeface="Calibri"/>
                        </a:rPr>
                        <a:t>Bit Driver</a:t>
                      </a:r>
                      <a:endParaRPr sz="1600" u="none" strike="noStrike" cap="none">
                        <a:latin typeface="Calibri"/>
                        <a:ea typeface="Calibri"/>
                        <a:cs typeface="Calibri"/>
                        <a:sym typeface="Calibri"/>
                      </a:endParaRPr>
                    </a:p>
                  </a:txBody>
                  <a:tcPr marL="0" marR="0" marT="2550" marB="0">
                    <a:lnL w="12700" cap="flat" cmpd="sng">
                      <a:solidFill>
                        <a:srgbClr val="A6A6A6"/>
                      </a:solidFill>
                      <a:prstDash val="solid"/>
                      <a:round/>
                      <a:headEnd type="none" w="sm" len="sm"/>
                      <a:tailEnd type="none" w="sm" len="sm"/>
                    </a:lnL>
                    <a:lnR w="12700" cap="flat" cmpd="sng">
                      <a:solidFill>
                        <a:srgbClr val="A6A6A6"/>
                      </a:solidFill>
                      <a:prstDash val="solid"/>
                      <a:round/>
                      <a:headEnd type="none" w="sm" len="sm"/>
                      <a:tailEnd type="none" w="sm" len="sm"/>
                    </a:lnR>
                    <a:lnT w="12700" cap="flat" cmpd="sng">
                      <a:solidFill>
                        <a:srgbClr val="A6A6A6"/>
                      </a:solidFill>
                      <a:prstDash val="solid"/>
                      <a:round/>
                      <a:headEnd type="none" w="sm" len="sm"/>
                      <a:tailEnd type="none" w="sm" len="sm"/>
                    </a:lnT>
                    <a:lnB w="12700" cap="flat" cmpd="sng">
                      <a:solidFill>
                        <a:srgbClr val="A6A6A6"/>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endParaRPr sz="2150" u="none" strike="noStrike" cap="none">
                        <a:latin typeface="Times New Roman"/>
                        <a:ea typeface="Times New Roman"/>
                        <a:cs typeface="Times New Roman"/>
                        <a:sym typeface="Times New Roman"/>
                      </a:endParaRPr>
                    </a:p>
                    <a:p>
                      <a:pPr marL="0" marR="0" lvl="0" indent="0" algn="ctr" rtl="0">
                        <a:lnSpc>
                          <a:spcPct val="100000"/>
                        </a:lnSpc>
                        <a:spcBef>
                          <a:spcPts val="0"/>
                        </a:spcBef>
                        <a:spcAft>
                          <a:spcPts val="0"/>
                        </a:spcAft>
                        <a:buNone/>
                      </a:pPr>
                      <a:r>
                        <a:rPr lang="en-US" sz="1600" u="none" strike="noStrike" cap="none">
                          <a:latin typeface="Calibri"/>
                          <a:ea typeface="Calibri"/>
                          <a:cs typeface="Calibri"/>
                          <a:sym typeface="Calibri"/>
                        </a:rPr>
                        <a:t>1 Nos.</a:t>
                      </a:r>
                      <a:endParaRPr sz="1600" u="none" strike="noStrike" cap="none">
                        <a:latin typeface="Calibri"/>
                        <a:ea typeface="Calibri"/>
                        <a:cs typeface="Calibri"/>
                        <a:sym typeface="Calibri"/>
                      </a:endParaRPr>
                    </a:p>
                  </a:txBody>
                  <a:tcPr marL="0" marR="0" marT="2550" marB="0">
                    <a:lnL w="12700" cap="flat" cmpd="sng">
                      <a:solidFill>
                        <a:srgbClr val="A6A6A6"/>
                      </a:solidFill>
                      <a:prstDash val="solid"/>
                      <a:round/>
                      <a:headEnd type="none" w="sm" len="sm"/>
                      <a:tailEnd type="none" w="sm" len="sm"/>
                    </a:lnL>
                    <a:lnR w="12700" cap="flat" cmpd="sng">
                      <a:solidFill>
                        <a:srgbClr val="A6A6A6"/>
                      </a:solidFill>
                      <a:prstDash val="solid"/>
                      <a:round/>
                      <a:headEnd type="none" w="sm" len="sm"/>
                      <a:tailEnd type="none" w="sm" len="sm"/>
                    </a:lnR>
                    <a:lnT w="12700" cap="flat" cmpd="sng">
                      <a:solidFill>
                        <a:srgbClr val="A6A6A6"/>
                      </a:solidFill>
                      <a:prstDash val="solid"/>
                      <a:round/>
                      <a:headEnd type="none" w="sm" len="sm"/>
                      <a:tailEnd type="none" w="sm" len="sm"/>
                    </a:lnT>
                    <a:lnB w="12700" cap="flat" cmpd="sng">
                      <a:solidFill>
                        <a:srgbClr val="A6A6A6"/>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endParaRPr sz="1200" u="none" strike="noStrike" cap="none">
                        <a:latin typeface="Times New Roman"/>
                        <a:ea typeface="Times New Roman"/>
                        <a:cs typeface="Times New Roman"/>
                        <a:sym typeface="Times New Roman"/>
                      </a:endParaRPr>
                    </a:p>
                  </a:txBody>
                  <a:tcPr marL="0" marR="0" marT="0" marB="0">
                    <a:lnL w="12700" cap="flat" cmpd="sng">
                      <a:solidFill>
                        <a:srgbClr val="A6A6A6"/>
                      </a:solidFill>
                      <a:prstDash val="solid"/>
                      <a:round/>
                      <a:headEnd type="none" w="sm" len="sm"/>
                      <a:tailEnd type="none" w="sm" len="sm"/>
                    </a:lnL>
                    <a:lnR w="12700" cap="flat" cmpd="sng">
                      <a:solidFill>
                        <a:srgbClr val="A6A6A6"/>
                      </a:solidFill>
                      <a:prstDash val="solid"/>
                      <a:round/>
                      <a:headEnd type="none" w="sm" len="sm"/>
                      <a:tailEnd type="none" w="sm" len="sm"/>
                    </a:lnR>
                    <a:lnT w="12700" cap="flat" cmpd="sng">
                      <a:solidFill>
                        <a:srgbClr val="A6A6A6"/>
                      </a:solidFill>
                      <a:prstDash val="solid"/>
                      <a:round/>
                      <a:headEnd type="none" w="sm" len="sm"/>
                      <a:tailEnd type="none" w="sm" len="sm"/>
                    </a:lnT>
                    <a:lnB w="12700" cap="flat" cmpd="sng">
                      <a:solidFill>
                        <a:srgbClr val="A6A6A6"/>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endParaRPr sz="1450" u="none" strike="noStrike" cap="none">
                        <a:latin typeface="Times New Roman"/>
                        <a:ea typeface="Times New Roman"/>
                        <a:cs typeface="Times New Roman"/>
                        <a:sym typeface="Times New Roman"/>
                      </a:endParaRPr>
                    </a:p>
                    <a:p>
                      <a:pPr marL="92075" marR="93345" lvl="0" indent="0" algn="l" rtl="0">
                        <a:lnSpc>
                          <a:spcPct val="100000"/>
                        </a:lnSpc>
                        <a:spcBef>
                          <a:spcPts val="0"/>
                        </a:spcBef>
                        <a:spcAft>
                          <a:spcPts val="0"/>
                        </a:spcAft>
                        <a:buNone/>
                      </a:pPr>
                      <a:r>
                        <a:rPr lang="en-US" sz="1000" u="sng" strike="noStrike" cap="none">
                          <a:solidFill>
                            <a:srgbClr val="0462C1"/>
                          </a:solidFill>
                          <a:latin typeface="Calibri"/>
                          <a:ea typeface="Calibri"/>
                          <a:cs typeface="Calibri"/>
                          <a:sym typeface="Calibri"/>
                          <a:hlinkClick r:id="rId3">
                            <a:extLst>
                              <a:ext uri="{A12FA001-AC4F-418D-AE19-62706E023703}">
                                <ahyp:hlinkClr xmlns:ahyp="http://schemas.microsoft.com/office/drawing/2018/hyperlinkcolor" val="tx"/>
                              </a:ext>
                            </a:extLst>
                          </a:hlinkClick>
                        </a:rPr>
                        <a:t>https://www.lowes.com/pd/LENOX-6-Piece-  Plastic-Handle-Magnetic-Multi-Bit-  Screwdriver-Set/1000498761</a:t>
                      </a:r>
                      <a:endParaRPr sz="1000" u="none" strike="noStrike" cap="none">
                        <a:latin typeface="Calibri"/>
                        <a:ea typeface="Calibri"/>
                        <a:cs typeface="Calibri"/>
                        <a:sym typeface="Calibri"/>
                      </a:endParaRPr>
                    </a:p>
                  </a:txBody>
                  <a:tcPr marL="0" marR="0" marT="2550" marB="0">
                    <a:lnL w="12700" cap="flat" cmpd="sng">
                      <a:solidFill>
                        <a:srgbClr val="A6A6A6"/>
                      </a:solidFill>
                      <a:prstDash val="solid"/>
                      <a:round/>
                      <a:headEnd type="none" w="sm" len="sm"/>
                      <a:tailEnd type="none" w="sm" len="sm"/>
                    </a:lnL>
                    <a:lnR w="12700" cap="flat" cmpd="sng">
                      <a:solidFill>
                        <a:srgbClr val="A6A6A6"/>
                      </a:solidFill>
                      <a:prstDash val="solid"/>
                      <a:round/>
                      <a:headEnd type="none" w="sm" len="sm"/>
                      <a:tailEnd type="none" w="sm" len="sm"/>
                    </a:lnR>
                    <a:lnT w="12700" cap="flat" cmpd="sng">
                      <a:solidFill>
                        <a:srgbClr val="A6A6A6"/>
                      </a:solidFill>
                      <a:prstDash val="solid"/>
                      <a:round/>
                      <a:headEnd type="none" w="sm" len="sm"/>
                      <a:tailEnd type="none" w="sm" len="sm"/>
                    </a:lnT>
                    <a:lnB w="12700" cap="flat" cmpd="sng">
                      <a:solidFill>
                        <a:srgbClr val="A6A6A6"/>
                      </a:solidFill>
                      <a:prstDash val="solid"/>
                      <a:round/>
                      <a:headEnd type="none" w="sm" len="sm"/>
                      <a:tailEnd type="none" w="sm" len="sm"/>
                    </a:lnB>
                  </a:tcPr>
                </a:tc>
                <a:extLst>
                  <a:ext uri="{0D108BD9-81ED-4DB2-BD59-A6C34878D82A}">
                    <a16:rowId xmlns:a16="http://schemas.microsoft.com/office/drawing/2014/main" val="10001"/>
                  </a:ext>
                </a:extLst>
              </a:tr>
              <a:tr h="1005850">
                <a:tc>
                  <a:txBody>
                    <a:bodyPr/>
                    <a:lstStyle/>
                    <a:p>
                      <a:pPr marL="0" marR="0" lvl="0" indent="0" algn="l" rtl="0">
                        <a:lnSpc>
                          <a:spcPct val="100000"/>
                        </a:lnSpc>
                        <a:spcBef>
                          <a:spcPts val="0"/>
                        </a:spcBef>
                        <a:spcAft>
                          <a:spcPts val="0"/>
                        </a:spcAft>
                        <a:buNone/>
                      </a:pPr>
                      <a:endParaRPr sz="1600" u="none" strike="noStrike" cap="none">
                        <a:latin typeface="Times New Roman"/>
                        <a:ea typeface="Times New Roman"/>
                        <a:cs typeface="Times New Roman"/>
                        <a:sym typeface="Times New Roman"/>
                      </a:endParaRPr>
                    </a:p>
                    <a:p>
                      <a:pPr marL="0" marR="0" lvl="0" indent="0" algn="ctr" rtl="0">
                        <a:lnSpc>
                          <a:spcPct val="100000"/>
                        </a:lnSpc>
                        <a:spcBef>
                          <a:spcPts val="1065"/>
                        </a:spcBef>
                        <a:spcAft>
                          <a:spcPts val="0"/>
                        </a:spcAft>
                        <a:buNone/>
                      </a:pPr>
                      <a:r>
                        <a:rPr lang="en-US" sz="1600" u="none" strike="noStrike" cap="none">
                          <a:latin typeface="Calibri"/>
                          <a:ea typeface="Calibri"/>
                          <a:cs typeface="Calibri"/>
                          <a:sym typeface="Calibri"/>
                        </a:rPr>
                        <a:t>2</a:t>
                      </a:r>
                      <a:endParaRPr sz="1600" u="none" strike="noStrike" cap="none">
                        <a:latin typeface="Calibri"/>
                        <a:ea typeface="Calibri"/>
                        <a:cs typeface="Calibri"/>
                        <a:sym typeface="Calibri"/>
                      </a:endParaRPr>
                    </a:p>
                  </a:txBody>
                  <a:tcPr marL="0" marR="0" marT="0" marB="0">
                    <a:lnL w="12700" cap="flat" cmpd="sng">
                      <a:solidFill>
                        <a:srgbClr val="A6A6A6"/>
                      </a:solidFill>
                      <a:prstDash val="solid"/>
                      <a:round/>
                      <a:headEnd type="none" w="sm" len="sm"/>
                      <a:tailEnd type="none" w="sm" len="sm"/>
                    </a:lnL>
                    <a:lnR w="12700" cap="flat" cmpd="sng">
                      <a:solidFill>
                        <a:srgbClr val="A6A6A6"/>
                      </a:solidFill>
                      <a:prstDash val="solid"/>
                      <a:round/>
                      <a:headEnd type="none" w="sm" len="sm"/>
                      <a:tailEnd type="none" w="sm" len="sm"/>
                    </a:lnR>
                    <a:lnT w="12700" cap="flat" cmpd="sng">
                      <a:solidFill>
                        <a:srgbClr val="A6A6A6"/>
                      </a:solidFill>
                      <a:prstDash val="solid"/>
                      <a:round/>
                      <a:headEnd type="none" w="sm" len="sm"/>
                      <a:tailEnd type="none" w="sm" len="sm"/>
                    </a:lnT>
                    <a:lnB w="12700" cap="flat" cmpd="sng">
                      <a:solidFill>
                        <a:srgbClr val="A6A6A6"/>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endParaRPr sz="1600" u="none" strike="noStrike" cap="none">
                        <a:latin typeface="Times New Roman"/>
                        <a:ea typeface="Times New Roman"/>
                        <a:cs typeface="Times New Roman"/>
                        <a:sym typeface="Times New Roman"/>
                      </a:endParaRPr>
                    </a:p>
                    <a:p>
                      <a:pPr marL="91440" marR="0" lvl="0" indent="0" algn="l" rtl="0">
                        <a:lnSpc>
                          <a:spcPct val="100000"/>
                        </a:lnSpc>
                        <a:spcBef>
                          <a:spcPts val="1065"/>
                        </a:spcBef>
                        <a:spcAft>
                          <a:spcPts val="0"/>
                        </a:spcAft>
                        <a:buNone/>
                      </a:pPr>
                      <a:r>
                        <a:rPr lang="en-US" sz="1600" u="none" strike="noStrike" cap="none">
                          <a:latin typeface="Calibri"/>
                          <a:ea typeface="Calibri"/>
                          <a:cs typeface="Calibri"/>
                          <a:sym typeface="Calibri"/>
                        </a:rPr>
                        <a:t>Bit adaptor</a:t>
                      </a:r>
                      <a:endParaRPr sz="1600" u="none" strike="noStrike" cap="none">
                        <a:latin typeface="Calibri"/>
                        <a:ea typeface="Calibri"/>
                        <a:cs typeface="Calibri"/>
                        <a:sym typeface="Calibri"/>
                      </a:endParaRPr>
                    </a:p>
                  </a:txBody>
                  <a:tcPr marL="0" marR="0" marT="0" marB="0">
                    <a:lnL w="12700" cap="flat" cmpd="sng">
                      <a:solidFill>
                        <a:srgbClr val="A6A6A6"/>
                      </a:solidFill>
                      <a:prstDash val="solid"/>
                      <a:round/>
                      <a:headEnd type="none" w="sm" len="sm"/>
                      <a:tailEnd type="none" w="sm" len="sm"/>
                    </a:lnL>
                    <a:lnR w="12700" cap="flat" cmpd="sng">
                      <a:solidFill>
                        <a:srgbClr val="A6A6A6"/>
                      </a:solidFill>
                      <a:prstDash val="solid"/>
                      <a:round/>
                      <a:headEnd type="none" w="sm" len="sm"/>
                      <a:tailEnd type="none" w="sm" len="sm"/>
                    </a:lnR>
                    <a:lnT w="12700" cap="flat" cmpd="sng">
                      <a:solidFill>
                        <a:srgbClr val="A6A6A6"/>
                      </a:solidFill>
                      <a:prstDash val="solid"/>
                      <a:round/>
                      <a:headEnd type="none" w="sm" len="sm"/>
                      <a:tailEnd type="none" w="sm" len="sm"/>
                    </a:lnT>
                    <a:lnB w="12700" cap="flat" cmpd="sng">
                      <a:solidFill>
                        <a:srgbClr val="A6A6A6"/>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endParaRPr sz="1600" u="none" strike="noStrike" cap="none">
                        <a:latin typeface="Times New Roman"/>
                        <a:ea typeface="Times New Roman"/>
                        <a:cs typeface="Times New Roman"/>
                        <a:sym typeface="Times New Roman"/>
                      </a:endParaRPr>
                    </a:p>
                    <a:p>
                      <a:pPr marL="0" marR="0" lvl="0" indent="0" algn="ctr" rtl="0">
                        <a:lnSpc>
                          <a:spcPct val="100000"/>
                        </a:lnSpc>
                        <a:spcBef>
                          <a:spcPts val="1065"/>
                        </a:spcBef>
                        <a:spcAft>
                          <a:spcPts val="0"/>
                        </a:spcAft>
                        <a:buNone/>
                      </a:pPr>
                      <a:r>
                        <a:rPr lang="en-US" sz="1600" u="none" strike="noStrike" cap="none">
                          <a:latin typeface="Calibri"/>
                          <a:ea typeface="Calibri"/>
                          <a:cs typeface="Calibri"/>
                          <a:sym typeface="Calibri"/>
                        </a:rPr>
                        <a:t>1 Nos.</a:t>
                      </a:r>
                      <a:endParaRPr sz="1600" u="none" strike="noStrike" cap="none">
                        <a:latin typeface="Calibri"/>
                        <a:ea typeface="Calibri"/>
                        <a:cs typeface="Calibri"/>
                        <a:sym typeface="Calibri"/>
                      </a:endParaRPr>
                    </a:p>
                  </a:txBody>
                  <a:tcPr marL="0" marR="0" marT="0" marB="0">
                    <a:lnL w="12700" cap="flat" cmpd="sng">
                      <a:solidFill>
                        <a:srgbClr val="A6A6A6"/>
                      </a:solidFill>
                      <a:prstDash val="solid"/>
                      <a:round/>
                      <a:headEnd type="none" w="sm" len="sm"/>
                      <a:tailEnd type="none" w="sm" len="sm"/>
                    </a:lnL>
                    <a:lnR w="12700" cap="flat" cmpd="sng">
                      <a:solidFill>
                        <a:srgbClr val="A6A6A6"/>
                      </a:solidFill>
                      <a:prstDash val="solid"/>
                      <a:round/>
                      <a:headEnd type="none" w="sm" len="sm"/>
                      <a:tailEnd type="none" w="sm" len="sm"/>
                    </a:lnR>
                    <a:lnT w="12700" cap="flat" cmpd="sng">
                      <a:solidFill>
                        <a:srgbClr val="A6A6A6"/>
                      </a:solidFill>
                      <a:prstDash val="solid"/>
                      <a:round/>
                      <a:headEnd type="none" w="sm" len="sm"/>
                      <a:tailEnd type="none" w="sm" len="sm"/>
                    </a:lnT>
                    <a:lnB w="12700" cap="flat" cmpd="sng">
                      <a:solidFill>
                        <a:srgbClr val="A6A6A6"/>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endParaRPr sz="1200" u="none" strike="noStrike" cap="none">
                        <a:latin typeface="Times New Roman"/>
                        <a:ea typeface="Times New Roman"/>
                        <a:cs typeface="Times New Roman"/>
                        <a:sym typeface="Times New Roman"/>
                      </a:endParaRPr>
                    </a:p>
                  </a:txBody>
                  <a:tcPr marL="0" marR="0" marT="0" marB="0">
                    <a:lnL w="12700" cap="flat" cmpd="sng">
                      <a:solidFill>
                        <a:srgbClr val="A6A6A6"/>
                      </a:solidFill>
                      <a:prstDash val="solid"/>
                      <a:round/>
                      <a:headEnd type="none" w="sm" len="sm"/>
                      <a:tailEnd type="none" w="sm" len="sm"/>
                    </a:lnL>
                    <a:lnR w="12700" cap="flat" cmpd="sng">
                      <a:solidFill>
                        <a:srgbClr val="A6A6A6"/>
                      </a:solidFill>
                      <a:prstDash val="solid"/>
                      <a:round/>
                      <a:headEnd type="none" w="sm" len="sm"/>
                      <a:tailEnd type="none" w="sm" len="sm"/>
                    </a:lnR>
                    <a:lnT w="12700" cap="flat" cmpd="sng">
                      <a:solidFill>
                        <a:srgbClr val="A6A6A6"/>
                      </a:solidFill>
                      <a:prstDash val="solid"/>
                      <a:round/>
                      <a:headEnd type="none" w="sm" len="sm"/>
                      <a:tailEnd type="none" w="sm" len="sm"/>
                    </a:lnT>
                    <a:lnB w="12700" cap="flat" cmpd="sng">
                      <a:solidFill>
                        <a:srgbClr val="A6A6A6"/>
                      </a:solidFill>
                      <a:prstDash val="solid"/>
                      <a:round/>
                      <a:headEnd type="none" w="sm" len="sm"/>
                      <a:tailEnd type="none" w="sm" len="sm"/>
                    </a:lnB>
                  </a:tcPr>
                </a:tc>
                <a:tc>
                  <a:txBody>
                    <a:bodyPr/>
                    <a:lstStyle/>
                    <a:p>
                      <a:pPr marL="92075" marR="120014" lvl="0" indent="0" algn="l" rtl="0">
                        <a:lnSpc>
                          <a:spcPct val="100000"/>
                        </a:lnSpc>
                        <a:spcBef>
                          <a:spcPts val="0"/>
                        </a:spcBef>
                        <a:spcAft>
                          <a:spcPts val="0"/>
                        </a:spcAft>
                        <a:buNone/>
                      </a:pPr>
                      <a:r>
                        <a:rPr lang="en-US" sz="1000" u="sng" strike="noStrike" cap="none">
                          <a:solidFill>
                            <a:srgbClr val="0462C1"/>
                          </a:solidFill>
                          <a:latin typeface="Calibri"/>
                          <a:ea typeface="Calibri"/>
                          <a:cs typeface="Calibri"/>
                          <a:sym typeface="Calibri"/>
                          <a:hlinkClick r:id="rId4">
                            <a:extLst>
                              <a:ext uri="{A12FA001-AC4F-418D-AE19-62706E023703}">
                                <ahyp:hlinkClr xmlns:ahyp="http://schemas.microsoft.com/office/drawing/2018/hyperlinkcolor" val="tx"/>
                              </a:ext>
                            </a:extLst>
                          </a:hlinkClick>
                        </a:rPr>
                        <a:t>https://www.amazon.com/uxcell-4-Inch-  Drive-Socket-  Steel/dp/B07BHFWKDK/ref=sr_1_11?dchild</a:t>
                      </a:r>
                      <a:endParaRPr sz="1000" u="none" strike="noStrike" cap="none">
                        <a:latin typeface="Calibri"/>
                        <a:ea typeface="Calibri"/>
                        <a:cs typeface="Calibri"/>
                        <a:sym typeface="Calibri"/>
                      </a:endParaRPr>
                    </a:p>
                    <a:p>
                      <a:pPr marL="92075" marR="118745" lvl="0" indent="0" algn="l" rtl="0">
                        <a:lnSpc>
                          <a:spcPct val="100000"/>
                        </a:lnSpc>
                        <a:spcBef>
                          <a:spcPts val="0"/>
                        </a:spcBef>
                        <a:spcAft>
                          <a:spcPts val="0"/>
                        </a:spcAft>
                        <a:buNone/>
                      </a:pPr>
                      <a:r>
                        <a:rPr lang="en-US" sz="1000" u="sng" strike="noStrike" cap="none">
                          <a:solidFill>
                            <a:srgbClr val="0462C1"/>
                          </a:solidFill>
                          <a:latin typeface="Calibri"/>
                          <a:ea typeface="Calibri"/>
                          <a:cs typeface="Calibri"/>
                          <a:sym typeface="Calibri"/>
                          <a:hlinkClick r:id="rId4">
                            <a:extLst>
                              <a:ext uri="{A12FA001-AC4F-418D-AE19-62706E023703}">
                                <ahyp:hlinkClr xmlns:ahyp="http://schemas.microsoft.com/office/drawing/2018/hyperlinkcolor" val="tx"/>
                              </a:ext>
                            </a:extLst>
                          </a:hlinkClick>
                        </a:rPr>
                        <a:t>=1&amp;keywords=1%2F4-  Inch+Drive+8mm+Hex+Bit+Socket&amp;qid=159  4815613&amp;sr=8-11</a:t>
                      </a:r>
                      <a:endParaRPr sz="1000" u="none" strike="noStrike" cap="none">
                        <a:latin typeface="Calibri"/>
                        <a:ea typeface="Calibri"/>
                        <a:cs typeface="Calibri"/>
                        <a:sym typeface="Calibri"/>
                      </a:endParaRPr>
                    </a:p>
                  </a:txBody>
                  <a:tcPr marL="0" marR="0" marT="38100" marB="0">
                    <a:lnL w="12700" cap="flat" cmpd="sng">
                      <a:solidFill>
                        <a:srgbClr val="A6A6A6"/>
                      </a:solidFill>
                      <a:prstDash val="solid"/>
                      <a:round/>
                      <a:headEnd type="none" w="sm" len="sm"/>
                      <a:tailEnd type="none" w="sm" len="sm"/>
                    </a:lnL>
                    <a:lnR w="12700" cap="flat" cmpd="sng">
                      <a:solidFill>
                        <a:srgbClr val="A6A6A6"/>
                      </a:solidFill>
                      <a:prstDash val="solid"/>
                      <a:round/>
                      <a:headEnd type="none" w="sm" len="sm"/>
                      <a:tailEnd type="none" w="sm" len="sm"/>
                    </a:lnR>
                    <a:lnT w="12700" cap="flat" cmpd="sng">
                      <a:solidFill>
                        <a:srgbClr val="A6A6A6"/>
                      </a:solidFill>
                      <a:prstDash val="solid"/>
                      <a:round/>
                      <a:headEnd type="none" w="sm" len="sm"/>
                      <a:tailEnd type="none" w="sm" len="sm"/>
                    </a:lnT>
                    <a:lnB w="12700" cap="flat" cmpd="sng">
                      <a:solidFill>
                        <a:srgbClr val="A6A6A6"/>
                      </a:solidFill>
                      <a:prstDash val="solid"/>
                      <a:round/>
                      <a:headEnd type="none" w="sm" len="sm"/>
                      <a:tailEnd type="none" w="sm" len="sm"/>
                    </a:lnB>
                  </a:tcPr>
                </a:tc>
                <a:extLst>
                  <a:ext uri="{0D108BD9-81ED-4DB2-BD59-A6C34878D82A}">
                    <a16:rowId xmlns:a16="http://schemas.microsoft.com/office/drawing/2014/main" val="10002"/>
                  </a:ext>
                </a:extLst>
              </a:tr>
              <a:tr h="901450">
                <a:tc>
                  <a:txBody>
                    <a:bodyPr/>
                    <a:lstStyle/>
                    <a:p>
                      <a:pPr marL="0" marR="0" lvl="0" indent="0" algn="l" rtl="0">
                        <a:lnSpc>
                          <a:spcPct val="100000"/>
                        </a:lnSpc>
                        <a:spcBef>
                          <a:spcPts val="0"/>
                        </a:spcBef>
                        <a:spcAft>
                          <a:spcPts val="0"/>
                        </a:spcAft>
                        <a:buNone/>
                      </a:pPr>
                      <a:endParaRPr sz="2150" u="none" strike="noStrike" cap="none">
                        <a:latin typeface="Times New Roman"/>
                        <a:ea typeface="Times New Roman"/>
                        <a:cs typeface="Times New Roman"/>
                        <a:sym typeface="Times New Roman"/>
                      </a:endParaRPr>
                    </a:p>
                    <a:p>
                      <a:pPr marL="0" marR="0" lvl="0" indent="0" algn="ctr" rtl="0">
                        <a:lnSpc>
                          <a:spcPct val="100000"/>
                        </a:lnSpc>
                        <a:spcBef>
                          <a:spcPts val="0"/>
                        </a:spcBef>
                        <a:spcAft>
                          <a:spcPts val="0"/>
                        </a:spcAft>
                        <a:buNone/>
                      </a:pPr>
                      <a:r>
                        <a:rPr lang="en-US" sz="1600" u="none" strike="noStrike" cap="none">
                          <a:latin typeface="Calibri"/>
                          <a:ea typeface="Calibri"/>
                          <a:cs typeface="Calibri"/>
                          <a:sym typeface="Calibri"/>
                        </a:rPr>
                        <a:t>3</a:t>
                      </a:r>
                      <a:endParaRPr sz="1600" u="none" strike="noStrike" cap="none">
                        <a:latin typeface="Calibri"/>
                        <a:ea typeface="Calibri"/>
                        <a:cs typeface="Calibri"/>
                        <a:sym typeface="Calibri"/>
                      </a:endParaRPr>
                    </a:p>
                  </a:txBody>
                  <a:tcPr marL="0" marR="0" marT="3175" marB="0">
                    <a:lnL w="12700" cap="flat" cmpd="sng">
                      <a:solidFill>
                        <a:srgbClr val="A6A6A6"/>
                      </a:solidFill>
                      <a:prstDash val="solid"/>
                      <a:round/>
                      <a:headEnd type="none" w="sm" len="sm"/>
                      <a:tailEnd type="none" w="sm" len="sm"/>
                    </a:lnL>
                    <a:lnR w="12700" cap="flat" cmpd="sng">
                      <a:solidFill>
                        <a:srgbClr val="A6A6A6"/>
                      </a:solidFill>
                      <a:prstDash val="solid"/>
                      <a:round/>
                      <a:headEnd type="none" w="sm" len="sm"/>
                      <a:tailEnd type="none" w="sm" len="sm"/>
                    </a:lnR>
                    <a:lnT w="12700" cap="flat" cmpd="sng">
                      <a:solidFill>
                        <a:srgbClr val="A6A6A6"/>
                      </a:solidFill>
                      <a:prstDash val="solid"/>
                      <a:round/>
                      <a:headEnd type="none" w="sm" len="sm"/>
                      <a:tailEnd type="none" w="sm" len="sm"/>
                    </a:lnT>
                    <a:lnB w="12700" cap="flat" cmpd="sng">
                      <a:solidFill>
                        <a:srgbClr val="A6A6A6"/>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endParaRPr sz="2150" u="none" strike="noStrike" cap="none">
                        <a:latin typeface="Times New Roman"/>
                        <a:ea typeface="Times New Roman"/>
                        <a:cs typeface="Times New Roman"/>
                        <a:sym typeface="Times New Roman"/>
                      </a:endParaRPr>
                    </a:p>
                    <a:p>
                      <a:pPr marL="91440" marR="0" lvl="0" indent="0" algn="l" rtl="0">
                        <a:lnSpc>
                          <a:spcPct val="100000"/>
                        </a:lnSpc>
                        <a:spcBef>
                          <a:spcPts val="0"/>
                        </a:spcBef>
                        <a:spcAft>
                          <a:spcPts val="0"/>
                        </a:spcAft>
                        <a:buNone/>
                      </a:pPr>
                      <a:r>
                        <a:rPr lang="en-US" sz="1600" u="none" strike="noStrike" cap="none">
                          <a:latin typeface="Calibri"/>
                          <a:ea typeface="Calibri"/>
                          <a:cs typeface="Calibri"/>
                          <a:sym typeface="Calibri"/>
                        </a:rPr>
                        <a:t>Hex Metric M3, bit</a:t>
                      </a:r>
                      <a:endParaRPr sz="1600" u="none" strike="noStrike" cap="none">
                        <a:latin typeface="Calibri"/>
                        <a:ea typeface="Calibri"/>
                        <a:cs typeface="Calibri"/>
                        <a:sym typeface="Calibri"/>
                      </a:endParaRPr>
                    </a:p>
                  </a:txBody>
                  <a:tcPr marL="0" marR="0" marT="3175" marB="0">
                    <a:lnL w="12700" cap="flat" cmpd="sng">
                      <a:solidFill>
                        <a:srgbClr val="A6A6A6"/>
                      </a:solidFill>
                      <a:prstDash val="solid"/>
                      <a:round/>
                      <a:headEnd type="none" w="sm" len="sm"/>
                      <a:tailEnd type="none" w="sm" len="sm"/>
                    </a:lnL>
                    <a:lnR w="12700" cap="flat" cmpd="sng">
                      <a:solidFill>
                        <a:srgbClr val="A6A6A6"/>
                      </a:solidFill>
                      <a:prstDash val="solid"/>
                      <a:round/>
                      <a:headEnd type="none" w="sm" len="sm"/>
                      <a:tailEnd type="none" w="sm" len="sm"/>
                    </a:lnR>
                    <a:lnT w="12700" cap="flat" cmpd="sng">
                      <a:solidFill>
                        <a:srgbClr val="A6A6A6"/>
                      </a:solidFill>
                      <a:prstDash val="solid"/>
                      <a:round/>
                      <a:headEnd type="none" w="sm" len="sm"/>
                      <a:tailEnd type="none" w="sm" len="sm"/>
                    </a:lnT>
                    <a:lnB w="12700" cap="flat" cmpd="sng">
                      <a:solidFill>
                        <a:srgbClr val="A6A6A6"/>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endParaRPr sz="2150" u="none" strike="noStrike" cap="none">
                        <a:latin typeface="Times New Roman"/>
                        <a:ea typeface="Times New Roman"/>
                        <a:cs typeface="Times New Roman"/>
                        <a:sym typeface="Times New Roman"/>
                      </a:endParaRPr>
                    </a:p>
                    <a:p>
                      <a:pPr marL="0" marR="0" lvl="0" indent="0" algn="ctr" rtl="0">
                        <a:lnSpc>
                          <a:spcPct val="100000"/>
                        </a:lnSpc>
                        <a:spcBef>
                          <a:spcPts val="0"/>
                        </a:spcBef>
                        <a:spcAft>
                          <a:spcPts val="0"/>
                        </a:spcAft>
                        <a:buNone/>
                      </a:pPr>
                      <a:r>
                        <a:rPr lang="en-US" sz="1600" u="none" strike="noStrike" cap="none">
                          <a:latin typeface="Calibri"/>
                          <a:ea typeface="Calibri"/>
                          <a:cs typeface="Calibri"/>
                          <a:sym typeface="Calibri"/>
                        </a:rPr>
                        <a:t>1 Nos.</a:t>
                      </a:r>
                      <a:endParaRPr sz="1600" u="none" strike="noStrike" cap="none">
                        <a:latin typeface="Calibri"/>
                        <a:ea typeface="Calibri"/>
                        <a:cs typeface="Calibri"/>
                        <a:sym typeface="Calibri"/>
                      </a:endParaRPr>
                    </a:p>
                  </a:txBody>
                  <a:tcPr marL="0" marR="0" marT="3175" marB="0">
                    <a:lnL w="12700" cap="flat" cmpd="sng">
                      <a:solidFill>
                        <a:srgbClr val="A6A6A6"/>
                      </a:solidFill>
                      <a:prstDash val="solid"/>
                      <a:round/>
                      <a:headEnd type="none" w="sm" len="sm"/>
                      <a:tailEnd type="none" w="sm" len="sm"/>
                    </a:lnL>
                    <a:lnR w="12700" cap="flat" cmpd="sng">
                      <a:solidFill>
                        <a:srgbClr val="A6A6A6"/>
                      </a:solidFill>
                      <a:prstDash val="solid"/>
                      <a:round/>
                      <a:headEnd type="none" w="sm" len="sm"/>
                      <a:tailEnd type="none" w="sm" len="sm"/>
                    </a:lnR>
                    <a:lnT w="12700" cap="flat" cmpd="sng">
                      <a:solidFill>
                        <a:srgbClr val="A6A6A6"/>
                      </a:solidFill>
                      <a:prstDash val="solid"/>
                      <a:round/>
                      <a:headEnd type="none" w="sm" len="sm"/>
                      <a:tailEnd type="none" w="sm" len="sm"/>
                    </a:lnT>
                    <a:lnB w="12700" cap="flat" cmpd="sng">
                      <a:solidFill>
                        <a:srgbClr val="A6A6A6"/>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endParaRPr sz="1200" u="none" strike="noStrike" cap="none">
                        <a:latin typeface="Times New Roman"/>
                        <a:ea typeface="Times New Roman"/>
                        <a:cs typeface="Times New Roman"/>
                        <a:sym typeface="Times New Roman"/>
                      </a:endParaRPr>
                    </a:p>
                  </a:txBody>
                  <a:tcPr marL="0" marR="0" marT="0" marB="0">
                    <a:lnL w="12700" cap="flat" cmpd="sng">
                      <a:solidFill>
                        <a:srgbClr val="A6A6A6"/>
                      </a:solidFill>
                      <a:prstDash val="solid"/>
                      <a:round/>
                      <a:headEnd type="none" w="sm" len="sm"/>
                      <a:tailEnd type="none" w="sm" len="sm"/>
                    </a:lnL>
                    <a:lnR w="12700" cap="flat" cmpd="sng">
                      <a:solidFill>
                        <a:srgbClr val="A6A6A6"/>
                      </a:solidFill>
                      <a:prstDash val="solid"/>
                      <a:round/>
                      <a:headEnd type="none" w="sm" len="sm"/>
                      <a:tailEnd type="none" w="sm" len="sm"/>
                    </a:lnR>
                    <a:lnT w="12700" cap="flat" cmpd="sng">
                      <a:solidFill>
                        <a:srgbClr val="A6A6A6"/>
                      </a:solidFill>
                      <a:prstDash val="solid"/>
                      <a:round/>
                      <a:headEnd type="none" w="sm" len="sm"/>
                      <a:tailEnd type="none" w="sm" len="sm"/>
                    </a:lnT>
                    <a:lnB w="12700" cap="flat" cmpd="sng">
                      <a:solidFill>
                        <a:srgbClr val="A6A6A6"/>
                      </a:solidFill>
                      <a:prstDash val="solid"/>
                      <a:round/>
                      <a:headEnd type="none" w="sm" len="sm"/>
                      <a:tailEnd type="none" w="sm" len="sm"/>
                    </a:lnB>
                  </a:tcPr>
                </a:tc>
                <a:tc>
                  <a:txBody>
                    <a:bodyPr/>
                    <a:lstStyle/>
                    <a:p>
                      <a:pPr marL="92075" marR="116204" lvl="0" indent="0" algn="l" rtl="0">
                        <a:lnSpc>
                          <a:spcPct val="100000"/>
                        </a:lnSpc>
                        <a:spcBef>
                          <a:spcPts val="0"/>
                        </a:spcBef>
                        <a:spcAft>
                          <a:spcPts val="0"/>
                        </a:spcAft>
                        <a:buNone/>
                      </a:pPr>
                      <a:r>
                        <a:rPr lang="en-US" sz="1000" u="sng" strike="noStrike" cap="none">
                          <a:solidFill>
                            <a:srgbClr val="0462C1"/>
                          </a:solidFill>
                          <a:latin typeface="Calibri"/>
                          <a:ea typeface="Calibri"/>
                          <a:cs typeface="Calibri"/>
                          <a:sym typeface="Calibri"/>
                          <a:hlinkClick r:id="rId5">
                            <a:extLst>
                              <a:ext uri="{A12FA001-AC4F-418D-AE19-62706E023703}">
                                <ahyp:hlinkClr xmlns:ahyp="http://schemas.microsoft.com/office/drawing/2018/hyperlinkcolor" val="tx"/>
                              </a:ext>
                            </a:extLst>
                          </a:hlinkClick>
                        </a:rPr>
                        <a:t>https://www.amazon.com/Wiha-71397-  Metric-Insert-6-  Piece/dp/B0084B7S70/ref=sr_1_4?dchild=1  &amp;keywords=hex%2Bbits%2Bmetric&amp;qid=15  94814886&amp;sr=8-4&amp;th=1</a:t>
                      </a:r>
                      <a:endParaRPr sz="1000" u="none" strike="noStrike" cap="none">
                        <a:latin typeface="Calibri"/>
                        <a:ea typeface="Calibri"/>
                        <a:cs typeface="Calibri"/>
                        <a:sym typeface="Calibri"/>
                      </a:endParaRPr>
                    </a:p>
                  </a:txBody>
                  <a:tcPr marL="0" marR="0" marT="62225" marB="0">
                    <a:lnL w="12700" cap="flat" cmpd="sng">
                      <a:solidFill>
                        <a:srgbClr val="A6A6A6"/>
                      </a:solidFill>
                      <a:prstDash val="solid"/>
                      <a:round/>
                      <a:headEnd type="none" w="sm" len="sm"/>
                      <a:tailEnd type="none" w="sm" len="sm"/>
                    </a:lnL>
                    <a:lnR w="12700" cap="flat" cmpd="sng">
                      <a:solidFill>
                        <a:srgbClr val="A6A6A6"/>
                      </a:solidFill>
                      <a:prstDash val="solid"/>
                      <a:round/>
                      <a:headEnd type="none" w="sm" len="sm"/>
                      <a:tailEnd type="none" w="sm" len="sm"/>
                    </a:lnR>
                    <a:lnT w="12700" cap="flat" cmpd="sng">
                      <a:solidFill>
                        <a:srgbClr val="A6A6A6"/>
                      </a:solidFill>
                      <a:prstDash val="solid"/>
                      <a:round/>
                      <a:headEnd type="none" w="sm" len="sm"/>
                      <a:tailEnd type="none" w="sm" len="sm"/>
                    </a:lnT>
                    <a:lnB w="12700" cap="flat" cmpd="sng">
                      <a:solidFill>
                        <a:srgbClr val="A6A6A6"/>
                      </a:solidFill>
                      <a:prstDash val="solid"/>
                      <a:round/>
                      <a:headEnd type="none" w="sm" len="sm"/>
                      <a:tailEnd type="none" w="sm" len="sm"/>
                    </a:lnB>
                  </a:tcPr>
                </a:tc>
                <a:extLst>
                  <a:ext uri="{0D108BD9-81ED-4DB2-BD59-A6C34878D82A}">
                    <a16:rowId xmlns:a16="http://schemas.microsoft.com/office/drawing/2014/main" val="10003"/>
                  </a:ext>
                </a:extLst>
              </a:tr>
              <a:tr h="1270650">
                <a:tc>
                  <a:txBody>
                    <a:bodyPr/>
                    <a:lstStyle/>
                    <a:p>
                      <a:pPr marL="0" marR="0" lvl="0" indent="0" algn="l" rtl="0">
                        <a:lnSpc>
                          <a:spcPct val="100000"/>
                        </a:lnSpc>
                        <a:spcBef>
                          <a:spcPts val="0"/>
                        </a:spcBef>
                        <a:spcAft>
                          <a:spcPts val="0"/>
                        </a:spcAft>
                        <a:buNone/>
                      </a:pPr>
                      <a:endParaRPr sz="1600" u="none" strike="noStrike" cap="none">
                        <a:latin typeface="Times New Roman"/>
                        <a:ea typeface="Times New Roman"/>
                        <a:cs typeface="Times New Roman"/>
                        <a:sym typeface="Times New Roman"/>
                      </a:endParaRPr>
                    </a:p>
                    <a:p>
                      <a:pPr marL="0" marR="0" lvl="0" indent="0" algn="l" rtl="0">
                        <a:lnSpc>
                          <a:spcPct val="100000"/>
                        </a:lnSpc>
                        <a:spcBef>
                          <a:spcPts val="40"/>
                        </a:spcBef>
                        <a:spcAft>
                          <a:spcPts val="0"/>
                        </a:spcAft>
                        <a:buNone/>
                      </a:pPr>
                      <a:endParaRPr sz="1800" u="none" strike="noStrike" cap="none">
                        <a:latin typeface="Times New Roman"/>
                        <a:ea typeface="Times New Roman"/>
                        <a:cs typeface="Times New Roman"/>
                        <a:sym typeface="Times New Roman"/>
                      </a:endParaRPr>
                    </a:p>
                    <a:p>
                      <a:pPr marL="0" marR="0" lvl="0" indent="0" algn="ctr" rtl="0">
                        <a:lnSpc>
                          <a:spcPct val="100000"/>
                        </a:lnSpc>
                        <a:spcBef>
                          <a:spcPts val="0"/>
                        </a:spcBef>
                        <a:spcAft>
                          <a:spcPts val="0"/>
                        </a:spcAft>
                        <a:buNone/>
                      </a:pPr>
                      <a:r>
                        <a:rPr lang="en-US" sz="1600" u="none" strike="noStrike" cap="none">
                          <a:latin typeface="Calibri"/>
                          <a:ea typeface="Calibri"/>
                          <a:cs typeface="Calibri"/>
                          <a:sym typeface="Calibri"/>
                        </a:rPr>
                        <a:t>4</a:t>
                      </a:r>
                      <a:endParaRPr sz="1600" u="none" strike="noStrike" cap="none">
                        <a:latin typeface="Calibri"/>
                        <a:ea typeface="Calibri"/>
                        <a:cs typeface="Calibri"/>
                        <a:sym typeface="Calibri"/>
                      </a:endParaRPr>
                    </a:p>
                  </a:txBody>
                  <a:tcPr marL="0" marR="0" marT="0" marB="0">
                    <a:lnL w="12700" cap="flat" cmpd="sng">
                      <a:solidFill>
                        <a:srgbClr val="A6A6A6"/>
                      </a:solidFill>
                      <a:prstDash val="solid"/>
                      <a:round/>
                      <a:headEnd type="none" w="sm" len="sm"/>
                      <a:tailEnd type="none" w="sm" len="sm"/>
                    </a:lnL>
                    <a:lnR w="12700" cap="flat" cmpd="sng">
                      <a:solidFill>
                        <a:srgbClr val="A6A6A6"/>
                      </a:solidFill>
                      <a:prstDash val="solid"/>
                      <a:round/>
                      <a:headEnd type="none" w="sm" len="sm"/>
                      <a:tailEnd type="none" w="sm" len="sm"/>
                    </a:lnR>
                    <a:lnT w="12700" cap="flat" cmpd="sng">
                      <a:solidFill>
                        <a:srgbClr val="A6A6A6"/>
                      </a:solidFill>
                      <a:prstDash val="solid"/>
                      <a:round/>
                      <a:headEnd type="none" w="sm" len="sm"/>
                      <a:tailEnd type="none" w="sm" len="sm"/>
                    </a:lnT>
                    <a:lnB w="12700" cap="flat" cmpd="sng">
                      <a:solidFill>
                        <a:srgbClr val="A6A6A6"/>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endParaRPr sz="1600" u="none" strike="noStrike" cap="none">
                        <a:latin typeface="Times New Roman"/>
                        <a:ea typeface="Times New Roman"/>
                        <a:cs typeface="Times New Roman"/>
                        <a:sym typeface="Times New Roman"/>
                      </a:endParaRPr>
                    </a:p>
                    <a:p>
                      <a:pPr marL="0" marR="0" lvl="0" indent="0" algn="l" rtl="0">
                        <a:lnSpc>
                          <a:spcPct val="100000"/>
                        </a:lnSpc>
                        <a:spcBef>
                          <a:spcPts val="40"/>
                        </a:spcBef>
                        <a:spcAft>
                          <a:spcPts val="0"/>
                        </a:spcAft>
                        <a:buNone/>
                      </a:pPr>
                      <a:endParaRPr sz="1800" u="none" strike="noStrike" cap="none">
                        <a:latin typeface="Times New Roman"/>
                        <a:ea typeface="Times New Roman"/>
                        <a:cs typeface="Times New Roman"/>
                        <a:sym typeface="Times New Roman"/>
                      </a:endParaRPr>
                    </a:p>
                    <a:p>
                      <a:pPr marL="91440" marR="0" lvl="0" indent="0" algn="l" rtl="0">
                        <a:lnSpc>
                          <a:spcPct val="100000"/>
                        </a:lnSpc>
                        <a:spcBef>
                          <a:spcPts val="0"/>
                        </a:spcBef>
                        <a:spcAft>
                          <a:spcPts val="0"/>
                        </a:spcAft>
                        <a:buNone/>
                      </a:pPr>
                      <a:r>
                        <a:rPr lang="en-US" sz="1600" u="none" strike="noStrike" cap="none">
                          <a:latin typeface="Calibri"/>
                          <a:ea typeface="Calibri"/>
                          <a:cs typeface="Calibri"/>
                          <a:sym typeface="Calibri"/>
                        </a:rPr>
                        <a:t>Gloves</a:t>
                      </a:r>
                      <a:endParaRPr sz="1600" u="none" strike="noStrike" cap="none">
                        <a:latin typeface="Calibri"/>
                        <a:ea typeface="Calibri"/>
                        <a:cs typeface="Calibri"/>
                        <a:sym typeface="Calibri"/>
                      </a:endParaRPr>
                    </a:p>
                  </a:txBody>
                  <a:tcPr marL="0" marR="0" marT="0" marB="0">
                    <a:lnL w="12700" cap="flat" cmpd="sng">
                      <a:solidFill>
                        <a:srgbClr val="A6A6A6"/>
                      </a:solidFill>
                      <a:prstDash val="solid"/>
                      <a:round/>
                      <a:headEnd type="none" w="sm" len="sm"/>
                      <a:tailEnd type="none" w="sm" len="sm"/>
                    </a:lnL>
                    <a:lnR w="12700" cap="flat" cmpd="sng">
                      <a:solidFill>
                        <a:srgbClr val="A6A6A6"/>
                      </a:solidFill>
                      <a:prstDash val="solid"/>
                      <a:round/>
                      <a:headEnd type="none" w="sm" len="sm"/>
                      <a:tailEnd type="none" w="sm" len="sm"/>
                    </a:lnR>
                    <a:lnT w="12700" cap="flat" cmpd="sng">
                      <a:solidFill>
                        <a:srgbClr val="A6A6A6"/>
                      </a:solidFill>
                      <a:prstDash val="solid"/>
                      <a:round/>
                      <a:headEnd type="none" w="sm" len="sm"/>
                      <a:tailEnd type="none" w="sm" len="sm"/>
                    </a:lnT>
                    <a:lnB w="12700" cap="flat" cmpd="sng">
                      <a:solidFill>
                        <a:srgbClr val="A6A6A6"/>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endParaRPr sz="1600" u="none" strike="noStrike" cap="none">
                        <a:latin typeface="Times New Roman"/>
                        <a:ea typeface="Times New Roman"/>
                        <a:cs typeface="Times New Roman"/>
                        <a:sym typeface="Times New Roman"/>
                      </a:endParaRPr>
                    </a:p>
                    <a:p>
                      <a:pPr marL="0" marR="0" lvl="0" indent="0" algn="l" rtl="0">
                        <a:lnSpc>
                          <a:spcPct val="100000"/>
                        </a:lnSpc>
                        <a:spcBef>
                          <a:spcPts val="40"/>
                        </a:spcBef>
                        <a:spcAft>
                          <a:spcPts val="0"/>
                        </a:spcAft>
                        <a:buNone/>
                      </a:pPr>
                      <a:endParaRPr sz="1800" u="none" strike="noStrike" cap="none">
                        <a:latin typeface="Times New Roman"/>
                        <a:ea typeface="Times New Roman"/>
                        <a:cs typeface="Times New Roman"/>
                        <a:sym typeface="Times New Roman"/>
                      </a:endParaRPr>
                    </a:p>
                    <a:p>
                      <a:pPr marL="0" marR="0" lvl="0" indent="0" algn="ctr" rtl="0">
                        <a:lnSpc>
                          <a:spcPct val="100000"/>
                        </a:lnSpc>
                        <a:spcBef>
                          <a:spcPts val="0"/>
                        </a:spcBef>
                        <a:spcAft>
                          <a:spcPts val="0"/>
                        </a:spcAft>
                        <a:buNone/>
                      </a:pPr>
                      <a:r>
                        <a:rPr lang="en-US" sz="1600" u="none" strike="noStrike" cap="none">
                          <a:latin typeface="Calibri"/>
                          <a:ea typeface="Calibri"/>
                          <a:cs typeface="Calibri"/>
                          <a:sym typeface="Calibri"/>
                        </a:rPr>
                        <a:t>1 Nos.</a:t>
                      </a:r>
                      <a:endParaRPr sz="1600" u="none" strike="noStrike" cap="none">
                        <a:latin typeface="Calibri"/>
                        <a:ea typeface="Calibri"/>
                        <a:cs typeface="Calibri"/>
                        <a:sym typeface="Calibri"/>
                      </a:endParaRPr>
                    </a:p>
                  </a:txBody>
                  <a:tcPr marL="0" marR="0" marT="0" marB="0">
                    <a:lnL w="12700" cap="flat" cmpd="sng">
                      <a:solidFill>
                        <a:srgbClr val="A6A6A6"/>
                      </a:solidFill>
                      <a:prstDash val="solid"/>
                      <a:round/>
                      <a:headEnd type="none" w="sm" len="sm"/>
                      <a:tailEnd type="none" w="sm" len="sm"/>
                    </a:lnL>
                    <a:lnR w="12700" cap="flat" cmpd="sng">
                      <a:solidFill>
                        <a:srgbClr val="A6A6A6"/>
                      </a:solidFill>
                      <a:prstDash val="solid"/>
                      <a:round/>
                      <a:headEnd type="none" w="sm" len="sm"/>
                      <a:tailEnd type="none" w="sm" len="sm"/>
                    </a:lnR>
                    <a:lnT w="12700" cap="flat" cmpd="sng">
                      <a:solidFill>
                        <a:srgbClr val="A6A6A6"/>
                      </a:solidFill>
                      <a:prstDash val="solid"/>
                      <a:round/>
                      <a:headEnd type="none" w="sm" len="sm"/>
                      <a:tailEnd type="none" w="sm" len="sm"/>
                    </a:lnT>
                    <a:lnB w="12700" cap="flat" cmpd="sng">
                      <a:solidFill>
                        <a:srgbClr val="A6A6A6"/>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endParaRPr sz="1200" u="none" strike="noStrike" cap="none">
                        <a:latin typeface="Times New Roman"/>
                        <a:ea typeface="Times New Roman"/>
                        <a:cs typeface="Times New Roman"/>
                        <a:sym typeface="Times New Roman"/>
                      </a:endParaRPr>
                    </a:p>
                  </a:txBody>
                  <a:tcPr marL="0" marR="0" marT="0" marB="0">
                    <a:lnL w="12700" cap="flat" cmpd="sng">
                      <a:solidFill>
                        <a:srgbClr val="A6A6A6"/>
                      </a:solidFill>
                      <a:prstDash val="solid"/>
                      <a:round/>
                      <a:headEnd type="none" w="sm" len="sm"/>
                      <a:tailEnd type="none" w="sm" len="sm"/>
                    </a:lnL>
                    <a:lnR w="12700" cap="flat" cmpd="sng">
                      <a:solidFill>
                        <a:srgbClr val="A6A6A6"/>
                      </a:solidFill>
                      <a:prstDash val="solid"/>
                      <a:round/>
                      <a:headEnd type="none" w="sm" len="sm"/>
                      <a:tailEnd type="none" w="sm" len="sm"/>
                    </a:lnR>
                    <a:lnT w="12700" cap="flat" cmpd="sng">
                      <a:solidFill>
                        <a:srgbClr val="A6A6A6"/>
                      </a:solidFill>
                      <a:prstDash val="solid"/>
                      <a:round/>
                      <a:headEnd type="none" w="sm" len="sm"/>
                      <a:tailEnd type="none" w="sm" len="sm"/>
                    </a:lnT>
                    <a:lnB w="12700" cap="flat" cmpd="sng">
                      <a:solidFill>
                        <a:srgbClr val="A6A6A6"/>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endParaRPr sz="1000" u="none" strike="noStrike" cap="none">
                        <a:latin typeface="Times New Roman"/>
                        <a:ea typeface="Times New Roman"/>
                        <a:cs typeface="Times New Roman"/>
                        <a:sym typeface="Times New Roman"/>
                      </a:endParaRPr>
                    </a:p>
                    <a:p>
                      <a:pPr marL="0" marR="0" lvl="0" indent="0" algn="l" rtl="0">
                        <a:lnSpc>
                          <a:spcPct val="100000"/>
                        </a:lnSpc>
                        <a:spcBef>
                          <a:spcPts val="15"/>
                        </a:spcBef>
                        <a:spcAft>
                          <a:spcPts val="0"/>
                        </a:spcAft>
                        <a:buNone/>
                      </a:pPr>
                      <a:endParaRPr sz="1200" u="none" strike="noStrike" cap="none">
                        <a:latin typeface="Times New Roman"/>
                        <a:ea typeface="Times New Roman"/>
                        <a:cs typeface="Times New Roman"/>
                        <a:sym typeface="Times New Roman"/>
                      </a:endParaRPr>
                    </a:p>
                    <a:p>
                      <a:pPr marL="92075" marR="216534" lvl="0" indent="0" algn="l" rtl="0">
                        <a:lnSpc>
                          <a:spcPct val="100000"/>
                        </a:lnSpc>
                        <a:spcBef>
                          <a:spcPts val="5"/>
                        </a:spcBef>
                        <a:spcAft>
                          <a:spcPts val="0"/>
                        </a:spcAft>
                        <a:buNone/>
                      </a:pPr>
                      <a:r>
                        <a:rPr lang="en-US" sz="1000" u="sng" strike="noStrike" cap="none">
                          <a:solidFill>
                            <a:srgbClr val="0462C1"/>
                          </a:solidFill>
                          <a:latin typeface="Calibri"/>
                          <a:ea typeface="Calibri"/>
                          <a:cs typeface="Calibri"/>
                          <a:sym typeface="Calibri"/>
                          <a:hlinkClick r:id="rId6">
                            <a:extLst>
                              <a:ext uri="{A12FA001-AC4F-418D-AE19-62706E023703}">
                                <ahyp:hlinkClr xmlns:ahyp="http://schemas.microsoft.com/office/drawing/2018/hyperlinkcolor" val="tx"/>
                              </a:ext>
                            </a:extLst>
                          </a:hlinkClick>
                        </a:rPr>
                        <a:t>https://www.uline.com/Product/Detail/S-  15357M/Anti-Static-Gloves/ESD-Gloves-  Fingertip-Coated-Medium?model=S-  15357M&amp;RootChecked=yes</a:t>
                      </a:r>
                      <a:endParaRPr sz="1000" u="none" strike="noStrike" cap="none">
                        <a:latin typeface="Calibri"/>
                        <a:ea typeface="Calibri"/>
                        <a:cs typeface="Calibri"/>
                        <a:sym typeface="Calibri"/>
                      </a:endParaRPr>
                    </a:p>
                  </a:txBody>
                  <a:tcPr marL="0" marR="0" marT="0" marB="0">
                    <a:lnL w="12700" cap="flat" cmpd="sng">
                      <a:solidFill>
                        <a:srgbClr val="A6A6A6"/>
                      </a:solidFill>
                      <a:prstDash val="solid"/>
                      <a:round/>
                      <a:headEnd type="none" w="sm" len="sm"/>
                      <a:tailEnd type="none" w="sm" len="sm"/>
                    </a:lnL>
                    <a:lnR w="12700" cap="flat" cmpd="sng">
                      <a:solidFill>
                        <a:srgbClr val="A6A6A6"/>
                      </a:solidFill>
                      <a:prstDash val="solid"/>
                      <a:round/>
                      <a:headEnd type="none" w="sm" len="sm"/>
                      <a:tailEnd type="none" w="sm" len="sm"/>
                    </a:lnR>
                    <a:lnT w="12700" cap="flat" cmpd="sng">
                      <a:solidFill>
                        <a:srgbClr val="A6A6A6"/>
                      </a:solidFill>
                      <a:prstDash val="solid"/>
                      <a:round/>
                      <a:headEnd type="none" w="sm" len="sm"/>
                      <a:tailEnd type="none" w="sm" len="sm"/>
                    </a:lnT>
                    <a:lnB w="12700" cap="flat" cmpd="sng">
                      <a:solidFill>
                        <a:srgbClr val="A6A6A6"/>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pic>
        <p:nvPicPr>
          <p:cNvPr id="59" name="Google Shape;59;p2"/>
          <p:cNvPicPr preferRelativeResize="0"/>
          <p:nvPr/>
        </p:nvPicPr>
        <p:blipFill rotWithShape="1">
          <a:blip r:embed="rId7">
            <a:alphaModFix/>
          </a:blip>
          <a:srcRect/>
          <a:stretch/>
        </p:blipFill>
        <p:spPr>
          <a:xfrm>
            <a:off x="6920483" y="1900427"/>
            <a:ext cx="2249423" cy="568451"/>
          </a:xfrm>
          <a:prstGeom prst="rect">
            <a:avLst/>
          </a:prstGeom>
          <a:noFill/>
          <a:ln>
            <a:noFill/>
          </a:ln>
        </p:spPr>
      </p:pic>
      <p:pic>
        <p:nvPicPr>
          <p:cNvPr id="60" name="Google Shape;60;p2"/>
          <p:cNvPicPr preferRelativeResize="0"/>
          <p:nvPr/>
        </p:nvPicPr>
        <p:blipFill rotWithShape="1">
          <a:blip r:embed="rId8">
            <a:alphaModFix/>
          </a:blip>
          <a:srcRect/>
          <a:stretch/>
        </p:blipFill>
        <p:spPr>
          <a:xfrm>
            <a:off x="7050023" y="2650235"/>
            <a:ext cx="1775460" cy="829056"/>
          </a:xfrm>
          <a:prstGeom prst="rect">
            <a:avLst/>
          </a:prstGeom>
          <a:noFill/>
          <a:ln>
            <a:noFill/>
          </a:ln>
        </p:spPr>
      </p:pic>
      <p:pic>
        <p:nvPicPr>
          <p:cNvPr id="61" name="Google Shape;61;p2"/>
          <p:cNvPicPr preferRelativeResize="0"/>
          <p:nvPr/>
        </p:nvPicPr>
        <p:blipFill rotWithShape="1">
          <a:blip r:embed="rId9">
            <a:alphaModFix/>
          </a:blip>
          <a:srcRect/>
          <a:stretch/>
        </p:blipFill>
        <p:spPr>
          <a:xfrm>
            <a:off x="7293864" y="3730752"/>
            <a:ext cx="1626107" cy="775716"/>
          </a:xfrm>
          <a:prstGeom prst="rect">
            <a:avLst/>
          </a:prstGeom>
          <a:noFill/>
          <a:ln>
            <a:noFill/>
          </a:ln>
        </p:spPr>
      </p:pic>
      <p:pic>
        <p:nvPicPr>
          <p:cNvPr id="62" name="Google Shape;62;p2"/>
          <p:cNvPicPr preferRelativeResize="0"/>
          <p:nvPr/>
        </p:nvPicPr>
        <p:blipFill rotWithShape="1">
          <a:blip r:embed="rId10">
            <a:alphaModFix/>
          </a:blip>
          <a:srcRect/>
          <a:stretch/>
        </p:blipFill>
        <p:spPr>
          <a:xfrm>
            <a:off x="7279419" y="4849690"/>
            <a:ext cx="937259" cy="589788"/>
          </a:xfrm>
          <a:prstGeom prst="rect">
            <a:avLst/>
          </a:prstGeom>
          <a:noFill/>
          <a:ln>
            <a:noFill/>
          </a:ln>
        </p:spPr>
      </p:pic>
      <p:sp>
        <p:nvSpPr>
          <p:cNvPr id="63" name="Google Shape;63;p2"/>
          <p:cNvSpPr txBox="1">
            <a:spLocks noGrp="1"/>
          </p:cNvSpPr>
          <p:nvPr>
            <p:ph type="ftr" idx="11"/>
          </p:nvPr>
        </p:nvSpPr>
        <p:spPr>
          <a:xfrm>
            <a:off x="10270997" y="6677355"/>
            <a:ext cx="1682750" cy="160020"/>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1050" b="0" i="0" u="none" strike="noStrike" cap="none">
                <a:solidFill>
                  <a:srgbClr val="84869C"/>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pPr marL="12700" lvl="0" indent="0" algn="l" rtl="0">
              <a:lnSpc>
                <a:spcPct val="110500"/>
              </a:lnSpc>
              <a:spcBef>
                <a:spcPts val="0"/>
              </a:spcBef>
              <a:spcAft>
                <a:spcPts val="0"/>
              </a:spcAft>
              <a:buNone/>
            </a:pPr>
            <a:endParaRPr/>
          </a:p>
        </p:txBody>
      </p:sp>
      <p:sp>
        <p:nvSpPr>
          <p:cNvPr id="64" name="Google Shape;64;p2"/>
          <p:cNvSpPr txBox="1">
            <a:spLocks noGrp="1"/>
          </p:cNvSpPr>
          <p:nvPr>
            <p:ph type="title"/>
          </p:nvPr>
        </p:nvSpPr>
        <p:spPr>
          <a:xfrm>
            <a:off x="197916" y="43383"/>
            <a:ext cx="7980045" cy="589280"/>
          </a:xfrm>
          <a:prstGeom prst="rect">
            <a:avLst/>
          </a:prstGeom>
          <a:noFill/>
          <a:ln>
            <a:noFill/>
          </a:ln>
        </p:spPr>
        <p:txBody>
          <a:bodyPr spcFirstLastPara="1" wrap="square" lIns="0" tIns="12050" rIns="0" bIns="0" anchor="t" anchorCtr="0">
            <a:spAutoFit/>
          </a:bodyPr>
          <a:lstStyle/>
          <a:p>
            <a:pPr marL="12700" lvl="0" indent="0" algn="l" rtl="0">
              <a:lnSpc>
                <a:spcPct val="100000"/>
              </a:lnSpc>
              <a:spcBef>
                <a:spcPts val="0"/>
              </a:spcBef>
              <a:spcAft>
                <a:spcPts val="0"/>
              </a:spcAft>
              <a:buNone/>
            </a:pPr>
            <a:r>
              <a:rPr lang="en-US"/>
              <a:t>Procedure for IMB Assy Replacement</a:t>
            </a:r>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Google Shape;69;p3"/>
          <p:cNvSpPr txBox="1"/>
          <p:nvPr/>
        </p:nvSpPr>
        <p:spPr>
          <a:xfrm>
            <a:off x="119064" y="1132855"/>
            <a:ext cx="7210500" cy="1815841"/>
          </a:xfrm>
          <a:prstGeom prst="rect">
            <a:avLst/>
          </a:prstGeom>
          <a:noFill/>
          <a:ln>
            <a:noFill/>
          </a:ln>
        </p:spPr>
        <p:txBody>
          <a:bodyPr spcFirstLastPara="1" wrap="square" lIns="91425" tIns="45700" rIns="91425" bIns="45700" anchor="t" anchorCtr="0">
            <a:spAutoFit/>
          </a:bodyPr>
          <a:lstStyle/>
          <a:p>
            <a:pPr marL="342900" marR="0" lvl="0" indent="-254000" algn="l" rtl="0">
              <a:lnSpc>
                <a:spcPct val="100000"/>
              </a:lnSpc>
              <a:spcBef>
                <a:spcPts val="0"/>
              </a:spcBef>
              <a:spcAft>
                <a:spcPts val="0"/>
              </a:spcAft>
              <a:buClr>
                <a:srgbClr val="000000"/>
              </a:buClr>
              <a:buSzPts val="1400"/>
              <a:buFont typeface="Arial"/>
              <a:buNone/>
            </a:pPr>
            <a:endParaRPr sz="1400" b="1" i="0" u="none" strike="noStrike" cap="none">
              <a:solidFill>
                <a:srgbClr val="000000"/>
              </a:solidFill>
              <a:latin typeface="Arial"/>
              <a:ea typeface="Arial"/>
              <a:cs typeface="Arial"/>
              <a:sym typeface="Arial"/>
            </a:endParaRPr>
          </a:p>
          <a:p>
            <a:pPr marL="342900" marR="0" lvl="0" indent="-254000" algn="l" rtl="0">
              <a:lnSpc>
                <a:spcPct val="100000"/>
              </a:lnSpc>
              <a:spcBef>
                <a:spcPts val="0"/>
              </a:spcBef>
              <a:spcAft>
                <a:spcPts val="0"/>
              </a:spcAft>
              <a:buClr>
                <a:srgbClr val="000000"/>
              </a:buClr>
              <a:buSzPts val="1400"/>
              <a:buFont typeface="Arial"/>
              <a:buNone/>
            </a:pPr>
            <a:endParaRPr sz="14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graphicFrame>
        <p:nvGraphicFramePr>
          <p:cNvPr id="70" name="Google Shape;70;p3"/>
          <p:cNvGraphicFramePr/>
          <p:nvPr/>
        </p:nvGraphicFramePr>
        <p:xfrm>
          <a:off x="242763" y="1777998"/>
          <a:ext cx="9741350" cy="1981050"/>
        </p:xfrm>
        <a:graphic>
          <a:graphicData uri="http://schemas.openxmlformats.org/drawingml/2006/table">
            <a:tbl>
              <a:tblPr>
                <a:noFill/>
              </a:tblPr>
              <a:tblGrid>
                <a:gridCol w="862325">
                  <a:extLst>
                    <a:ext uri="{9D8B030D-6E8A-4147-A177-3AD203B41FA5}">
                      <a16:colId xmlns:a16="http://schemas.microsoft.com/office/drawing/2014/main" val="20000"/>
                    </a:ext>
                  </a:extLst>
                </a:gridCol>
                <a:gridCol w="3705225">
                  <a:extLst>
                    <a:ext uri="{9D8B030D-6E8A-4147-A177-3AD203B41FA5}">
                      <a16:colId xmlns:a16="http://schemas.microsoft.com/office/drawing/2014/main" val="20001"/>
                    </a:ext>
                  </a:extLst>
                </a:gridCol>
                <a:gridCol w="2217450">
                  <a:extLst>
                    <a:ext uri="{9D8B030D-6E8A-4147-A177-3AD203B41FA5}">
                      <a16:colId xmlns:a16="http://schemas.microsoft.com/office/drawing/2014/main" val="20002"/>
                    </a:ext>
                  </a:extLst>
                </a:gridCol>
                <a:gridCol w="2956350">
                  <a:extLst>
                    <a:ext uri="{9D8B030D-6E8A-4147-A177-3AD203B41FA5}">
                      <a16:colId xmlns:a16="http://schemas.microsoft.com/office/drawing/2014/main" val="20003"/>
                    </a:ext>
                  </a:extLst>
                </a:gridCol>
              </a:tblGrid>
              <a:tr h="369775">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a:t>S. N.</a:t>
                      </a:r>
                      <a:endParaRPr sz="1400" b="1" u="none" strike="noStrike" cap="none"/>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a:t>Activity Name</a:t>
                      </a:r>
                      <a:endParaRPr sz="1400" b="1" u="none" strike="noStrike" cap="none"/>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a:t>Time Taken</a:t>
                      </a:r>
                      <a:endParaRPr sz="1400" b="1" u="none" strike="noStrike" cap="none"/>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a:t>No. of Man Power Required</a:t>
                      </a:r>
                      <a:endParaRPr sz="1400" b="1" u="none" strike="noStrike" cap="none"/>
                    </a:p>
                  </a:txBody>
                  <a:tcPr marL="91425" marR="91425" marT="91425" marB="91425"/>
                </a:tc>
                <a:extLst>
                  <a:ext uri="{0D108BD9-81ED-4DB2-BD59-A6C34878D82A}">
                    <a16:rowId xmlns:a16="http://schemas.microsoft.com/office/drawing/2014/main" val="10000"/>
                  </a:ext>
                </a:extLst>
              </a:tr>
              <a:tr h="369775">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a:t>1.</a:t>
                      </a:r>
                      <a:endParaRPr sz="1400" b="1" u="none" strike="noStrike" cap="none"/>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Shell/Casing Assembly &amp; Dis-assembly</a:t>
                      </a:r>
                      <a:endParaRPr sz="1400" u="none" strike="noStrike" cap="none"/>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10 mins</a:t>
                      </a:r>
                      <a:endParaRPr sz="1400" u="none" strike="noStrike" cap="none"/>
                    </a:p>
                  </a:txBody>
                  <a:tcPr marL="91425" marR="91425" marT="91425" marB="91425"/>
                </a:tc>
                <a:tc rowSpan="2">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                      01  </a:t>
                      </a:r>
                      <a:endParaRPr sz="1400" u="none" strike="noStrike" cap="none"/>
                    </a:p>
                  </a:txBody>
                  <a:tcPr marL="91425" marR="91425" marT="91425" marB="91425"/>
                </a:tc>
                <a:extLst>
                  <a:ext uri="{0D108BD9-81ED-4DB2-BD59-A6C34878D82A}">
                    <a16:rowId xmlns:a16="http://schemas.microsoft.com/office/drawing/2014/main" val="10001"/>
                  </a:ext>
                </a:extLst>
              </a:tr>
              <a:tr h="369775">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a:t>2.</a:t>
                      </a:r>
                      <a:endParaRPr sz="1400" b="1" u="none" strike="noStrike" cap="none"/>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IMB Replacement</a:t>
                      </a:r>
                      <a:endParaRPr sz="1400" u="none" strike="noStrike" cap="none"/>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07 mins</a:t>
                      </a:r>
                      <a:endParaRPr sz="1400" u="none" strike="noStrike" cap="none"/>
                    </a:p>
                  </a:txBody>
                  <a:tcPr marL="91425" marR="91425" marT="91425" marB="91425"/>
                </a:tc>
                <a:tc vMerge="1">
                  <a:txBody>
                    <a:bodyPr/>
                    <a:lstStyle/>
                    <a:p>
                      <a:endParaRPr lang="en-US"/>
                    </a:p>
                  </a:txBody>
                  <a:tcPr/>
                </a:tc>
                <a:extLst>
                  <a:ext uri="{0D108BD9-81ED-4DB2-BD59-A6C34878D82A}">
                    <a16:rowId xmlns:a16="http://schemas.microsoft.com/office/drawing/2014/main" val="10002"/>
                  </a:ext>
                </a:extLst>
              </a:tr>
              <a:tr h="369775">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a:t>3.</a:t>
                      </a:r>
                      <a:endParaRPr sz="1400" b="1" u="none" strike="noStrike" cap="none"/>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Diagnostic test</a:t>
                      </a:r>
                      <a:endParaRPr sz="1400" u="none" strike="noStrike" cap="none"/>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12 mins</a:t>
                      </a:r>
                      <a:endParaRPr sz="1400" u="none" strike="noStrike" cap="none"/>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tc>
                <a:extLst>
                  <a:ext uri="{0D108BD9-81ED-4DB2-BD59-A6C34878D82A}">
                    <a16:rowId xmlns:a16="http://schemas.microsoft.com/office/drawing/2014/main" val="10003"/>
                  </a:ext>
                </a:extLst>
              </a:tr>
              <a:tr h="369775">
                <a:tc gridSpan="2">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a:t>Total Time Taken</a:t>
                      </a:r>
                      <a:endParaRPr sz="1400" b="1" u="none" strike="noStrike" cap="none"/>
                    </a:p>
                  </a:txBody>
                  <a:tcPr marL="91425" marR="91425" marT="91425" marB="91425"/>
                </a:tc>
                <a:tc hMerge="1">
                  <a:txBody>
                    <a:bodyPr/>
                    <a:lstStyle/>
                    <a:p>
                      <a:endParaRPr lang="en-US"/>
                    </a:p>
                  </a:txBody>
                  <a:tcPr/>
                </a:tc>
                <a:tc gridSpan="2">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29 Mins</a:t>
                      </a:r>
                      <a:endParaRPr sz="1400" u="none" strike="noStrike" cap="none"/>
                    </a:p>
                  </a:txBody>
                  <a:tcPr marL="91425" marR="91425" marT="91425" marB="91425"/>
                </a:tc>
                <a:tc hMerge="1">
                  <a:txBody>
                    <a:bodyPr/>
                    <a:lstStyle/>
                    <a:p>
                      <a:endParaRPr lang="en-US"/>
                    </a:p>
                  </a:txBody>
                  <a:tcPr/>
                </a:tc>
                <a:extLst>
                  <a:ext uri="{0D108BD9-81ED-4DB2-BD59-A6C34878D82A}">
                    <a16:rowId xmlns:a16="http://schemas.microsoft.com/office/drawing/2014/main" val="10004"/>
                  </a:ext>
                </a:extLst>
              </a:tr>
            </a:tbl>
          </a:graphicData>
        </a:graphic>
      </p:graphicFrame>
      <p:sp>
        <p:nvSpPr>
          <p:cNvPr id="71" name="Google Shape;71;p3"/>
          <p:cNvSpPr txBox="1"/>
          <p:nvPr/>
        </p:nvSpPr>
        <p:spPr>
          <a:xfrm>
            <a:off x="119064" y="888999"/>
            <a:ext cx="30000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Arial"/>
                <a:ea typeface="Arial"/>
                <a:cs typeface="Arial"/>
                <a:sym typeface="Arial"/>
              </a:rPr>
              <a:t>Manhour Details:</a:t>
            </a:r>
            <a:endParaRPr sz="1400" b="0" i="0" u="none" strike="noStrike" cap="none">
              <a:solidFill>
                <a:schemeClr val="dk1"/>
              </a:solidFill>
              <a:latin typeface="Arial"/>
              <a:ea typeface="Arial"/>
              <a:cs typeface="Arial"/>
              <a:sym typeface="Arial"/>
            </a:endParaRPr>
          </a:p>
        </p:txBody>
      </p:sp>
      <p:sp>
        <p:nvSpPr>
          <p:cNvPr id="72" name="Google Shape;72;p3"/>
          <p:cNvSpPr txBox="1">
            <a:spLocks noGrp="1"/>
          </p:cNvSpPr>
          <p:nvPr>
            <p:ph type="title"/>
          </p:nvPr>
        </p:nvSpPr>
        <p:spPr>
          <a:xfrm>
            <a:off x="197916" y="43383"/>
            <a:ext cx="7980045" cy="589280"/>
          </a:xfrm>
          <a:prstGeom prst="rect">
            <a:avLst/>
          </a:prstGeom>
          <a:noFill/>
          <a:ln>
            <a:noFill/>
          </a:ln>
        </p:spPr>
        <p:txBody>
          <a:bodyPr spcFirstLastPara="1" wrap="square" lIns="0" tIns="12050" rIns="0" bIns="0" anchor="t" anchorCtr="0">
            <a:spAutoFit/>
          </a:bodyPr>
          <a:lstStyle/>
          <a:p>
            <a:pPr marL="12700" lvl="0" indent="0" algn="l" rtl="0">
              <a:lnSpc>
                <a:spcPct val="100000"/>
              </a:lnSpc>
              <a:spcBef>
                <a:spcPts val="0"/>
              </a:spcBef>
              <a:spcAft>
                <a:spcPts val="0"/>
              </a:spcAft>
              <a:buNone/>
            </a:pPr>
            <a:r>
              <a:rPr lang="en-US"/>
              <a:t>Procedure for IMB Assy Replacement</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Google Shape;328;g13773e65705_0_4">
            <a:hlinkClick r:id="rId3" action="ppaction://hlinksldjump"/>
          </p:cNvPr>
          <p:cNvSpPr/>
          <p:nvPr/>
        </p:nvSpPr>
        <p:spPr>
          <a:xfrm>
            <a:off x="0" y="13400"/>
            <a:ext cx="12218700" cy="68580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9" name="Google Shape;329;g13773e65705_0_4"/>
          <p:cNvSpPr txBox="1"/>
          <p:nvPr/>
        </p:nvSpPr>
        <p:spPr>
          <a:xfrm>
            <a:off x="0" y="107786"/>
            <a:ext cx="11649000" cy="512100"/>
          </a:xfrm>
          <a:prstGeom prst="rect">
            <a:avLst/>
          </a:prstGeom>
          <a:noFill/>
          <a:ln>
            <a:noFill/>
          </a:ln>
        </p:spPr>
        <p:txBody>
          <a:bodyPr spcFirstLastPara="1" wrap="square" lIns="91425" tIns="45700" rIns="91425" bIns="45700" anchor="ctr" anchorCtr="0">
            <a:noAutofit/>
          </a:bodyPr>
          <a:lstStyle/>
          <a:p>
            <a:pPr marL="457200" marR="0" lvl="0" indent="-457200" algn="l" rtl="0">
              <a:lnSpc>
                <a:spcPct val="100000"/>
              </a:lnSpc>
              <a:spcBef>
                <a:spcPts val="0"/>
              </a:spcBef>
              <a:spcAft>
                <a:spcPts val="0"/>
              </a:spcAft>
              <a:buClr>
                <a:srgbClr val="0F1A5C"/>
              </a:buClr>
              <a:buSzPts val="3740"/>
              <a:buFont typeface="Arial"/>
              <a:buChar char="❏"/>
            </a:pPr>
            <a:r>
              <a:rPr lang="en-IN" sz="3240" b="1" i="0" u="none" strike="noStrike" cap="none">
                <a:solidFill>
                  <a:srgbClr val="0F1A5C"/>
                </a:solidFill>
                <a:latin typeface="Quicksand"/>
                <a:ea typeface="Quicksand"/>
                <a:cs typeface="Quicksand"/>
                <a:sym typeface="Quicksand"/>
              </a:rPr>
              <a:t>Ranger 3.0 Troubleshooter</a:t>
            </a:r>
            <a:endParaRPr sz="3240" b="1" i="0" u="none" strike="noStrike" cap="none">
              <a:solidFill>
                <a:srgbClr val="0F1A5C"/>
              </a:solidFill>
              <a:latin typeface="Quicksand"/>
              <a:ea typeface="Quicksand"/>
              <a:cs typeface="Quicksand"/>
              <a:sym typeface="Quicksand"/>
            </a:endParaRPr>
          </a:p>
        </p:txBody>
      </p:sp>
      <p:sp>
        <p:nvSpPr>
          <p:cNvPr id="330" name="Google Shape;330;g13773e65705_0_4"/>
          <p:cNvSpPr txBox="1"/>
          <p:nvPr/>
        </p:nvSpPr>
        <p:spPr>
          <a:xfrm>
            <a:off x="166050" y="714275"/>
            <a:ext cx="10798800" cy="735000"/>
          </a:xfrm>
          <a:prstGeom prst="rect">
            <a:avLst/>
          </a:prstGeom>
          <a:noFill/>
          <a:ln>
            <a:noFill/>
          </a:ln>
        </p:spPr>
        <p:txBody>
          <a:bodyPr spcFirstLastPara="1" wrap="square" lIns="91425" tIns="91425" rIns="91425" bIns="91425" anchor="t" anchorCtr="0">
            <a:noAutofit/>
          </a:bodyPr>
          <a:lstStyle/>
          <a:p>
            <a:pPr marL="457200" marR="0" lvl="0" indent="-342900" algn="l" rtl="0">
              <a:lnSpc>
                <a:spcPct val="100000"/>
              </a:lnSpc>
              <a:spcBef>
                <a:spcPts val="0"/>
              </a:spcBef>
              <a:spcAft>
                <a:spcPts val="0"/>
              </a:spcAft>
              <a:buClr>
                <a:srgbClr val="333333"/>
              </a:buClr>
              <a:buSzPts val="1800"/>
              <a:buFont typeface="Quicksand Light"/>
              <a:buChar char="➢"/>
            </a:pPr>
            <a:r>
              <a:rPr lang="en-IN" sz="1800">
                <a:solidFill>
                  <a:srgbClr val="333333"/>
                </a:solidFill>
                <a:highlight>
                  <a:srgbClr val="FFFFFF"/>
                </a:highlight>
                <a:latin typeface="Quicksand Light"/>
                <a:ea typeface="Quicksand Light"/>
                <a:cs typeface="Quicksand Light"/>
                <a:sym typeface="Quicksand Light"/>
              </a:rPr>
              <a:t>If your network is not connected with “gorwifi” </a:t>
            </a:r>
            <a:r>
              <a:rPr lang="en-IN" sz="1800">
                <a:solidFill>
                  <a:srgbClr val="333333"/>
                </a:solidFill>
                <a:highlight>
                  <a:schemeClr val="lt1"/>
                </a:highlight>
                <a:latin typeface="Quicksand Light"/>
                <a:ea typeface="Quicksand Light"/>
                <a:cs typeface="Quicksand Light"/>
                <a:sym typeface="Quicksand Light"/>
              </a:rPr>
              <a:t>network, connect your laptop with “gorwifi” network.</a:t>
            </a:r>
            <a:endParaRPr sz="1800">
              <a:solidFill>
                <a:srgbClr val="333333"/>
              </a:solidFill>
              <a:highlight>
                <a:schemeClr val="lt1"/>
              </a:highlight>
              <a:latin typeface="Quicksand Light"/>
              <a:ea typeface="Quicksand Light"/>
              <a:cs typeface="Quicksand Light"/>
              <a:sym typeface="Quicksand Light"/>
            </a:endParaRPr>
          </a:p>
          <a:p>
            <a:pPr marL="457200" marR="0" lvl="0" indent="-342900" algn="l" rtl="0">
              <a:lnSpc>
                <a:spcPct val="100000"/>
              </a:lnSpc>
              <a:spcBef>
                <a:spcPts val="0"/>
              </a:spcBef>
              <a:spcAft>
                <a:spcPts val="0"/>
              </a:spcAft>
              <a:buClr>
                <a:srgbClr val="333333"/>
              </a:buClr>
              <a:buSzPts val="1800"/>
              <a:buFont typeface="Quicksand Light"/>
              <a:buChar char="➢"/>
            </a:pPr>
            <a:r>
              <a:rPr lang="en-IN" sz="1800">
                <a:solidFill>
                  <a:srgbClr val="333333"/>
                </a:solidFill>
                <a:highlight>
                  <a:schemeClr val="lt1"/>
                </a:highlight>
                <a:latin typeface="Quicksand Light"/>
                <a:ea typeface="Quicksand Light"/>
                <a:cs typeface="Quicksand Light"/>
                <a:sym typeface="Quicksand Light"/>
              </a:rPr>
              <a:t>Again restart the Ranger and check if the issue is resolved.</a:t>
            </a:r>
            <a:endParaRPr sz="1800">
              <a:solidFill>
                <a:srgbClr val="333333"/>
              </a:solidFill>
              <a:highlight>
                <a:schemeClr val="lt1"/>
              </a:highlight>
              <a:latin typeface="Quicksand Light"/>
              <a:ea typeface="Quicksand Light"/>
              <a:cs typeface="Quicksand Light"/>
              <a:sym typeface="Quicksand Light"/>
            </a:endParaRPr>
          </a:p>
          <a:p>
            <a:pPr marL="45720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a:p>
            <a:pPr marL="11430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333333"/>
              </a:solidFill>
              <a:highlight>
                <a:srgbClr val="FFFFFF"/>
              </a:highlight>
              <a:latin typeface="Quicksand Light"/>
              <a:ea typeface="Quicksand Light"/>
              <a:cs typeface="Quicksand Light"/>
              <a:sym typeface="Quicksand Light"/>
            </a:endParaRPr>
          </a:p>
          <a:p>
            <a:pPr marL="457200" marR="0" lvl="0" indent="-228600" algn="l" rtl="0">
              <a:lnSpc>
                <a:spcPct val="100000"/>
              </a:lnSpc>
              <a:spcBef>
                <a:spcPts val="0"/>
              </a:spcBef>
              <a:spcAft>
                <a:spcPts val="0"/>
              </a:spcAft>
              <a:buClr>
                <a:srgbClr val="333333"/>
              </a:buClr>
              <a:buSzPts val="1800"/>
              <a:buFont typeface="Quicksand Light"/>
              <a:buNone/>
            </a:pPr>
            <a:endParaRPr sz="1800" b="0" i="0" u="none" strike="noStrike" cap="none">
              <a:solidFill>
                <a:srgbClr val="333333"/>
              </a:solidFill>
              <a:highlight>
                <a:srgbClr val="FFFFFF"/>
              </a:highlight>
              <a:latin typeface="Quicksand Light"/>
              <a:ea typeface="Quicksand Light"/>
              <a:cs typeface="Quicksand Light"/>
              <a:sym typeface="Quicksand Light"/>
            </a:endParaRPr>
          </a:p>
        </p:txBody>
      </p:sp>
      <p:sp>
        <p:nvSpPr>
          <p:cNvPr id="331" name="Google Shape;331;g13773e65705_0_4">
            <a:hlinkClick r:id="rId4" action="ppaction://hlinksldjump"/>
          </p:cNvPr>
          <p:cNvSpPr/>
          <p:nvPr/>
        </p:nvSpPr>
        <p:spPr>
          <a:xfrm>
            <a:off x="1316518" y="5501353"/>
            <a:ext cx="1111800" cy="512100"/>
          </a:xfrm>
          <a:prstGeom prst="bevel">
            <a:avLst>
              <a:gd name="adj" fmla="val 12500"/>
            </a:avLst>
          </a:prstGeom>
          <a:solidFill>
            <a:srgbClr val="E7E6E6"/>
          </a:solidFill>
          <a:ln w="9525" cap="flat" cmpd="sng">
            <a:solidFill>
              <a:srgbClr val="44546A"/>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IN" sz="1400" b="0" i="0" u="none" strike="noStrike" cap="none">
                <a:solidFill>
                  <a:srgbClr val="000000"/>
                </a:solidFill>
                <a:latin typeface="Quicksand Light"/>
                <a:ea typeface="Quicksand Light"/>
                <a:cs typeface="Quicksand Light"/>
                <a:sym typeface="Quicksand Light"/>
              </a:rPr>
              <a:t>Preview</a:t>
            </a:r>
            <a:endParaRPr sz="1400" b="0" i="0" u="none" strike="noStrike" cap="none">
              <a:solidFill>
                <a:srgbClr val="000000"/>
              </a:solidFill>
              <a:latin typeface="Quicksand Light"/>
              <a:ea typeface="Quicksand Light"/>
              <a:cs typeface="Quicksand Light"/>
              <a:sym typeface="Quicksand Light"/>
            </a:endParaRPr>
          </a:p>
        </p:txBody>
      </p:sp>
      <p:sp>
        <p:nvSpPr>
          <p:cNvPr id="332" name="Google Shape;332;g13773e65705_0_4">
            <a:hlinkClick r:id="rId5" action="ppaction://hlinksldjump"/>
          </p:cNvPr>
          <p:cNvSpPr/>
          <p:nvPr/>
        </p:nvSpPr>
        <p:spPr>
          <a:xfrm>
            <a:off x="9852932" y="5501357"/>
            <a:ext cx="1111800" cy="512100"/>
          </a:xfrm>
          <a:prstGeom prst="bevel">
            <a:avLst>
              <a:gd name="adj" fmla="val 12500"/>
            </a:avLst>
          </a:prstGeom>
          <a:solidFill>
            <a:srgbClr val="E7E6E6"/>
          </a:solidFill>
          <a:ln w="9525" cap="flat" cmpd="sng">
            <a:solidFill>
              <a:srgbClr val="44546A"/>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IN" sz="1400" b="0" i="0" u="none" strike="noStrike" cap="none">
                <a:solidFill>
                  <a:srgbClr val="000000"/>
                </a:solidFill>
                <a:latin typeface="Quicksand Light"/>
                <a:ea typeface="Quicksand Light"/>
                <a:cs typeface="Quicksand Light"/>
                <a:sym typeface="Quicksand Light"/>
              </a:rPr>
              <a:t>Next</a:t>
            </a:r>
            <a:endParaRPr sz="1400" b="0" i="0" u="none" strike="noStrike" cap="none">
              <a:solidFill>
                <a:srgbClr val="000000"/>
              </a:solidFill>
              <a:latin typeface="Quicksand Light"/>
              <a:ea typeface="Quicksand Light"/>
              <a:cs typeface="Quicksand Light"/>
              <a:sym typeface="Quicksand Light"/>
            </a:endParaRPr>
          </a:p>
        </p:txBody>
      </p:sp>
      <p:sp>
        <p:nvSpPr>
          <p:cNvPr id="333" name="Google Shape;333;g13773e65705_0_4"/>
          <p:cNvSpPr txBox="1"/>
          <p:nvPr/>
        </p:nvSpPr>
        <p:spPr>
          <a:xfrm>
            <a:off x="3390275" y="2967728"/>
            <a:ext cx="61194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IN" sz="2000" b="0" i="0" u="none" strike="noStrike" cap="none">
                <a:solidFill>
                  <a:srgbClr val="333333"/>
                </a:solidFill>
                <a:highlight>
                  <a:srgbClr val="FFFFFF"/>
                </a:highlight>
                <a:latin typeface="Quicksand Light"/>
                <a:ea typeface="Quicksand Light"/>
                <a:cs typeface="Quicksand Light"/>
                <a:sym typeface="Quicksand Light"/>
              </a:rPr>
              <a:t>Is </a:t>
            </a:r>
            <a:r>
              <a:rPr lang="en-IN" sz="2000">
                <a:solidFill>
                  <a:srgbClr val="333333"/>
                </a:solidFill>
                <a:highlight>
                  <a:srgbClr val="FFFFFF"/>
                </a:highlight>
                <a:latin typeface="Quicksand Light"/>
                <a:ea typeface="Quicksand Light"/>
                <a:cs typeface="Quicksand Light"/>
                <a:sym typeface="Quicksand Light"/>
              </a:rPr>
              <a:t>your login issue fix</a:t>
            </a:r>
            <a:r>
              <a:rPr lang="en-IN" sz="2000" b="0" i="0" u="none" strike="noStrike" cap="none">
                <a:solidFill>
                  <a:srgbClr val="333333"/>
                </a:solidFill>
                <a:highlight>
                  <a:srgbClr val="FFFFFF"/>
                </a:highlight>
                <a:latin typeface="Quicksand Light"/>
                <a:ea typeface="Quicksand Light"/>
                <a:cs typeface="Quicksand Light"/>
                <a:sym typeface="Quicksand Light"/>
              </a:rPr>
              <a:t>?</a:t>
            </a:r>
            <a:endParaRPr sz="2000" b="0" i="0" u="none" strike="noStrike" cap="none">
              <a:solidFill>
                <a:srgbClr val="000000"/>
              </a:solidFill>
              <a:latin typeface="Arial"/>
              <a:ea typeface="Arial"/>
              <a:cs typeface="Arial"/>
              <a:sym typeface="Arial"/>
            </a:endParaRPr>
          </a:p>
        </p:txBody>
      </p:sp>
      <p:sp>
        <p:nvSpPr>
          <p:cNvPr id="334" name="Google Shape;334;g13773e65705_0_4">
            <a:hlinkClick r:id="" action="ppaction://hlinkshowjump?jump=lastslide"/>
          </p:cNvPr>
          <p:cNvSpPr/>
          <p:nvPr/>
        </p:nvSpPr>
        <p:spPr>
          <a:xfrm>
            <a:off x="2490706" y="3526814"/>
            <a:ext cx="830400" cy="723300"/>
          </a:xfrm>
          <a:prstGeom prst="ellipse">
            <a:avLst/>
          </a:prstGeom>
          <a:gradFill>
            <a:gsLst>
              <a:gs pos="0">
                <a:srgbClr val="00FF00"/>
              </a:gs>
              <a:gs pos="100000">
                <a:srgbClr val="737373"/>
              </a:gs>
            </a:gsLst>
            <a:lin ang="5400012" scaled="0"/>
          </a:gradFill>
          <a:ln w="9525" cap="flat" cmpd="sng">
            <a:solidFill>
              <a:srgbClr val="44546A"/>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IN" sz="1400" b="0" i="0" u="none" strike="noStrike" cap="none">
                <a:solidFill>
                  <a:srgbClr val="000000"/>
                </a:solidFill>
                <a:latin typeface="Quicksand Light"/>
                <a:ea typeface="Quicksand Light"/>
                <a:cs typeface="Quicksand Light"/>
                <a:sym typeface="Quicksand Light"/>
              </a:rPr>
              <a:t>YES</a:t>
            </a:r>
            <a:endParaRPr sz="1400" b="0" i="0" u="none" strike="noStrike" cap="none">
              <a:solidFill>
                <a:srgbClr val="000000"/>
              </a:solidFill>
              <a:latin typeface="Quicksand Light"/>
              <a:ea typeface="Quicksand Light"/>
              <a:cs typeface="Quicksand Light"/>
              <a:sym typeface="Quicksand Light"/>
            </a:endParaRPr>
          </a:p>
        </p:txBody>
      </p:sp>
      <p:sp>
        <p:nvSpPr>
          <p:cNvPr id="335" name="Google Shape;335;g13773e65705_0_4">
            <a:hlinkClick r:id="rId5" action="ppaction://hlinksldjump"/>
          </p:cNvPr>
          <p:cNvSpPr/>
          <p:nvPr/>
        </p:nvSpPr>
        <p:spPr>
          <a:xfrm>
            <a:off x="6234912" y="3526814"/>
            <a:ext cx="830400" cy="723300"/>
          </a:xfrm>
          <a:prstGeom prst="ellipse">
            <a:avLst/>
          </a:prstGeom>
          <a:gradFill>
            <a:gsLst>
              <a:gs pos="0">
                <a:srgbClr val="F5D0D0"/>
              </a:gs>
              <a:gs pos="100000">
                <a:srgbClr val="D96868"/>
              </a:gs>
            </a:gsLst>
            <a:path path="circle">
              <a:fillToRect l="50000" t="50000" r="50000" b="50000"/>
            </a:path>
            <a:tileRect/>
          </a:gradFill>
          <a:ln w="9525" cap="flat" cmpd="sng">
            <a:solidFill>
              <a:srgbClr val="44546A"/>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IN" sz="1400" b="0" i="0" u="none" strike="noStrike" cap="none">
                <a:solidFill>
                  <a:srgbClr val="000000"/>
                </a:solidFill>
                <a:latin typeface="Quicksand Light"/>
                <a:ea typeface="Quicksand Light"/>
                <a:cs typeface="Quicksand Light"/>
                <a:sym typeface="Quicksand Light"/>
              </a:rPr>
              <a:t>NO</a:t>
            </a:r>
            <a:endParaRPr sz="1400" b="0" i="0" u="none" strike="noStrike" cap="none">
              <a:solidFill>
                <a:srgbClr val="000000"/>
              </a:solidFill>
              <a:latin typeface="Quicksand Light"/>
              <a:ea typeface="Quicksand Light"/>
              <a:cs typeface="Quicksand Light"/>
              <a:sym typeface="Quicksand Light"/>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77" name="Google Shape;77;p4"/>
          <p:cNvSpPr txBox="1">
            <a:spLocks noGrp="1"/>
          </p:cNvSpPr>
          <p:nvPr>
            <p:ph type="title"/>
          </p:nvPr>
        </p:nvSpPr>
        <p:spPr>
          <a:xfrm>
            <a:off x="3886200" y="2843579"/>
            <a:ext cx="6626669" cy="582852"/>
          </a:xfrm>
          <a:prstGeom prst="rect">
            <a:avLst/>
          </a:prstGeom>
          <a:noFill/>
          <a:ln>
            <a:noFill/>
          </a:ln>
        </p:spPr>
        <p:txBody>
          <a:bodyPr spcFirstLastPara="1" wrap="square" lIns="0" tIns="13325" rIns="0" bIns="0" anchor="t" anchorCtr="0">
            <a:spAutoFit/>
          </a:bodyPr>
          <a:lstStyle/>
          <a:p>
            <a:pPr marL="12700" lvl="0" indent="0" algn="l" rtl="0">
              <a:lnSpc>
                <a:spcPct val="100000"/>
              </a:lnSpc>
              <a:spcBef>
                <a:spcPts val="0"/>
              </a:spcBef>
              <a:spcAft>
                <a:spcPts val="0"/>
              </a:spcAft>
              <a:buNone/>
            </a:pPr>
            <a:r>
              <a:rPr lang="en-US"/>
              <a:t>Step to be Followed</a:t>
            </a:r>
            <a:endParaRPr/>
          </a:p>
        </p:txBody>
      </p:sp>
      <p:sp>
        <p:nvSpPr>
          <p:cNvPr id="78" name="Google Shape;78;p4"/>
          <p:cNvSpPr txBox="1">
            <a:spLocks noGrp="1"/>
          </p:cNvSpPr>
          <p:nvPr>
            <p:ph type="ftr" idx="11"/>
          </p:nvPr>
        </p:nvSpPr>
        <p:spPr>
          <a:xfrm>
            <a:off x="10270997" y="6677355"/>
            <a:ext cx="1682750" cy="160020"/>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1050" b="0" i="0" u="none" strike="noStrike" cap="none">
                <a:solidFill>
                  <a:srgbClr val="84869C"/>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pPr marL="12700" lvl="0" indent="0" algn="l" rtl="0">
              <a:lnSpc>
                <a:spcPct val="110500"/>
              </a:lnSpc>
              <a:spcBef>
                <a:spcPts val="0"/>
              </a:spcBef>
              <a:spcAft>
                <a:spcPts val="0"/>
              </a:spcAft>
              <a:buNone/>
            </a:pPr>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Google Shape;83;p5"/>
          <p:cNvSpPr txBox="1"/>
          <p:nvPr/>
        </p:nvSpPr>
        <p:spPr>
          <a:xfrm>
            <a:off x="133997" y="716202"/>
            <a:ext cx="11033758" cy="830997"/>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600"/>
              <a:buFont typeface="Noto Sans Symbols"/>
              <a:buChar char="▪"/>
            </a:pPr>
            <a:r>
              <a:rPr lang="en-US" sz="1600">
                <a:solidFill>
                  <a:schemeClr val="dk1"/>
                </a:solidFill>
                <a:latin typeface="Calibri"/>
                <a:ea typeface="Calibri"/>
                <a:cs typeface="Calibri"/>
                <a:sym typeface="Calibri"/>
              </a:rPr>
              <a:t>Turn OFF the Ranger by pushing the ON/OFF button.</a:t>
            </a:r>
            <a:endParaRPr/>
          </a:p>
          <a:p>
            <a:pPr marL="285750" marR="0" lvl="0" indent="-285750" algn="l" rtl="0">
              <a:spcBef>
                <a:spcPts val="0"/>
              </a:spcBef>
              <a:spcAft>
                <a:spcPts val="0"/>
              </a:spcAft>
              <a:buClr>
                <a:schemeClr val="dk1"/>
              </a:buClr>
              <a:buSzPts val="1600"/>
              <a:buFont typeface="Noto Sans Symbols"/>
              <a:buChar char="▪"/>
            </a:pPr>
            <a:r>
              <a:rPr lang="en-US" sz="1600">
                <a:solidFill>
                  <a:schemeClr val="dk1"/>
                </a:solidFill>
                <a:latin typeface="Calibri"/>
                <a:ea typeface="Calibri"/>
                <a:cs typeface="Calibri"/>
                <a:sym typeface="Calibri"/>
              </a:rPr>
              <a:t>Move  the Ranger on service trolly with the help of service lift.</a:t>
            </a:r>
            <a:endParaRPr/>
          </a:p>
          <a:p>
            <a:pPr marL="285750" marR="0" lvl="0" indent="-285750" algn="l" rtl="0">
              <a:spcBef>
                <a:spcPts val="0"/>
              </a:spcBef>
              <a:spcAft>
                <a:spcPts val="0"/>
              </a:spcAft>
              <a:buClr>
                <a:schemeClr val="dk1"/>
              </a:buClr>
              <a:buSzPts val="1600"/>
              <a:buFont typeface="Noto Sans Symbols"/>
              <a:buChar char="▪"/>
            </a:pPr>
            <a:r>
              <a:rPr lang="en-US" sz="1600">
                <a:solidFill>
                  <a:schemeClr val="dk1"/>
                </a:solidFill>
                <a:latin typeface="Calibri"/>
                <a:ea typeface="Calibri"/>
                <a:cs typeface="Calibri"/>
                <a:sym typeface="Calibri"/>
              </a:rPr>
              <a:t>Open Front side Casing assembly.</a:t>
            </a:r>
            <a:endParaRPr/>
          </a:p>
        </p:txBody>
      </p:sp>
      <p:pic>
        <p:nvPicPr>
          <p:cNvPr id="84" name="Google Shape;84;p5" descr="A picture containing text, close&#10;&#10;Description automatically generated"/>
          <p:cNvPicPr preferRelativeResize="0"/>
          <p:nvPr/>
        </p:nvPicPr>
        <p:blipFill rotWithShape="1">
          <a:blip r:embed="rId3">
            <a:alphaModFix/>
          </a:blip>
          <a:srcRect/>
          <a:stretch/>
        </p:blipFill>
        <p:spPr>
          <a:xfrm rot="5400000">
            <a:off x="1309467" y="2532943"/>
            <a:ext cx="2745156" cy="2230170"/>
          </a:xfrm>
          <a:prstGeom prst="rect">
            <a:avLst/>
          </a:prstGeom>
          <a:noFill/>
          <a:ln>
            <a:noFill/>
          </a:ln>
        </p:spPr>
      </p:pic>
      <p:cxnSp>
        <p:nvCxnSpPr>
          <p:cNvPr id="85" name="Google Shape;85;p5"/>
          <p:cNvCxnSpPr/>
          <p:nvPr/>
        </p:nvCxnSpPr>
        <p:spPr>
          <a:xfrm rot="10800000" flipH="1">
            <a:off x="1350815" y="3167758"/>
            <a:ext cx="1229498" cy="812471"/>
          </a:xfrm>
          <a:prstGeom prst="straightConnector1">
            <a:avLst/>
          </a:prstGeom>
          <a:noFill/>
          <a:ln w="38100" cap="flat" cmpd="sng">
            <a:solidFill>
              <a:srgbClr val="FF3300"/>
            </a:solidFill>
            <a:prstDash val="solid"/>
            <a:round/>
            <a:headEnd type="none" w="sm" len="sm"/>
            <a:tailEnd type="triangle" w="med" len="med"/>
          </a:ln>
        </p:spPr>
      </p:cxnSp>
      <p:sp>
        <p:nvSpPr>
          <p:cNvPr id="86" name="Google Shape;86;p5"/>
          <p:cNvSpPr txBox="1"/>
          <p:nvPr/>
        </p:nvSpPr>
        <p:spPr>
          <a:xfrm>
            <a:off x="10575784" y="3655611"/>
            <a:ext cx="1613647"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chemeClr val="dk1"/>
                </a:solidFill>
                <a:latin typeface="Calibri"/>
                <a:ea typeface="Calibri"/>
                <a:cs typeface="Calibri"/>
                <a:sym typeface="Calibri"/>
              </a:rPr>
              <a:t>Front side casing assembly</a:t>
            </a:r>
            <a:endParaRPr/>
          </a:p>
        </p:txBody>
      </p:sp>
      <p:sp>
        <p:nvSpPr>
          <p:cNvPr id="87" name="Google Shape;87;p5"/>
          <p:cNvSpPr txBox="1"/>
          <p:nvPr/>
        </p:nvSpPr>
        <p:spPr>
          <a:xfrm>
            <a:off x="133997" y="3905104"/>
            <a:ext cx="1675009"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chemeClr val="dk1"/>
                </a:solidFill>
                <a:latin typeface="Calibri"/>
                <a:ea typeface="Calibri"/>
                <a:cs typeface="Calibri"/>
                <a:sym typeface="Calibri"/>
              </a:rPr>
              <a:t>ON/OFF button</a:t>
            </a:r>
            <a:endParaRPr/>
          </a:p>
        </p:txBody>
      </p:sp>
      <p:pic>
        <p:nvPicPr>
          <p:cNvPr id="88" name="Google Shape;88;p5"/>
          <p:cNvPicPr preferRelativeResize="0"/>
          <p:nvPr/>
        </p:nvPicPr>
        <p:blipFill rotWithShape="1">
          <a:blip r:embed="rId4">
            <a:alphaModFix/>
          </a:blip>
          <a:srcRect/>
          <a:stretch/>
        </p:blipFill>
        <p:spPr>
          <a:xfrm>
            <a:off x="8098577" y="1842793"/>
            <a:ext cx="1938958" cy="3796843"/>
          </a:xfrm>
          <a:prstGeom prst="rect">
            <a:avLst/>
          </a:prstGeom>
          <a:noFill/>
          <a:ln>
            <a:noFill/>
          </a:ln>
        </p:spPr>
      </p:pic>
      <p:cxnSp>
        <p:nvCxnSpPr>
          <p:cNvPr id="89" name="Google Shape;89;p5"/>
          <p:cNvCxnSpPr/>
          <p:nvPr/>
        </p:nvCxnSpPr>
        <p:spPr>
          <a:xfrm rot="10800000">
            <a:off x="9199984" y="3573993"/>
            <a:ext cx="2059879" cy="83071"/>
          </a:xfrm>
          <a:prstGeom prst="straightConnector1">
            <a:avLst/>
          </a:prstGeom>
          <a:noFill/>
          <a:ln w="38100" cap="flat" cmpd="sng">
            <a:solidFill>
              <a:srgbClr val="FF3300"/>
            </a:solidFill>
            <a:prstDash val="solid"/>
            <a:round/>
            <a:headEnd type="none" w="sm" len="sm"/>
            <a:tailEnd type="triangle" w="med" len="med"/>
          </a:ln>
        </p:spPr>
      </p:cxnSp>
      <p:pic>
        <p:nvPicPr>
          <p:cNvPr id="90" name="Google Shape;90;p5"/>
          <p:cNvPicPr preferRelativeResize="0"/>
          <p:nvPr/>
        </p:nvPicPr>
        <p:blipFill rotWithShape="1">
          <a:blip r:embed="rId5">
            <a:alphaModFix/>
          </a:blip>
          <a:srcRect/>
          <a:stretch/>
        </p:blipFill>
        <p:spPr>
          <a:xfrm>
            <a:off x="4572000" y="1852860"/>
            <a:ext cx="2513209" cy="3808150"/>
          </a:xfrm>
          <a:prstGeom prst="rect">
            <a:avLst/>
          </a:prstGeom>
          <a:noFill/>
          <a:ln>
            <a:noFill/>
          </a:ln>
        </p:spPr>
      </p:pic>
      <p:sp>
        <p:nvSpPr>
          <p:cNvPr id="91" name="Google Shape;91;p5"/>
          <p:cNvSpPr txBox="1">
            <a:spLocks noGrp="1"/>
          </p:cNvSpPr>
          <p:nvPr>
            <p:ph type="title"/>
          </p:nvPr>
        </p:nvSpPr>
        <p:spPr>
          <a:xfrm>
            <a:off x="197916" y="43383"/>
            <a:ext cx="7980045" cy="589280"/>
          </a:xfrm>
          <a:prstGeom prst="rect">
            <a:avLst/>
          </a:prstGeom>
          <a:noFill/>
          <a:ln>
            <a:noFill/>
          </a:ln>
        </p:spPr>
        <p:txBody>
          <a:bodyPr spcFirstLastPara="1" wrap="square" lIns="0" tIns="12050" rIns="0" bIns="0" anchor="t" anchorCtr="0">
            <a:spAutoFit/>
          </a:bodyPr>
          <a:lstStyle/>
          <a:p>
            <a:pPr marL="12700" lvl="0" indent="0" algn="l" rtl="0">
              <a:lnSpc>
                <a:spcPct val="100000"/>
              </a:lnSpc>
              <a:spcBef>
                <a:spcPts val="0"/>
              </a:spcBef>
              <a:spcAft>
                <a:spcPts val="0"/>
              </a:spcAft>
              <a:buNone/>
            </a:pPr>
            <a:r>
              <a:rPr lang="en-US"/>
              <a:t>Procedure for IMB Assy Replacement</a:t>
            </a:r>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6"/>
          <p:cNvSpPr txBox="1">
            <a:spLocks noGrp="1"/>
          </p:cNvSpPr>
          <p:nvPr>
            <p:ph type="title"/>
          </p:nvPr>
        </p:nvSpPr>
        <p:spPr>
          <a:xfrm>
            <a:off x="78739" y="0"/>
            <a:ext cx="9587230" cy="1011555"/>
          </a:xfrm>
          <a:prstGeom prst="rect">
            <a:avLst/>
          </a:prstGeom>
          <a:noFill/>
          <a:ln>
            <a:noFill/>
          </a:ln>
        </p:spPr>
        <p:txBody>
          <a:bodyPr spcFirstLastPara="1" wrap="square" lIns="0" tIns="111750" rIns="0" bIns="0" anchor="t" anchorCtr="0">
            <a:spAutoFit/>
          </a:bodyPr>
          <a:lstStyle/>
          <a:p>
            <a:pPr marL="131445" lvl="0" indent="0" algn="l" rtl="0">
              <a:lnSpc>
                <a:spcPct val="100000"/>
              </a:lnSpc>
              <a:spcBef>
                <a:spcPts val="0"/>
              </a:spcBef>
              <a:spcAft>
                <a:spcPts val="0"/>
              </a:spcAft>
              <a:buNone/>
            </a:pPr>
            <a:r>
              <a:rPr lang="en-US"/>
              <a:t>Procedure for IMB Assy Replacement</a:t>
            </a:r>
            <a:endParaRPr/>
          </a:p>
          <a:p>
            <a:pPr marL="298450" lvl="0" indent="-285750" algn="l" rtl="0">
              <a:lnSpc>
                <a:spcPct val="100000"/>
              </a:lnSpc>
              <a:spcBef>
                <a:spcPts val="380"/>
              </a:spcBef>
              <a:spcAft>
                <a:spcPts val="0"/>
              </a:spcAft>
              <a:buClr>
                <a:srgbClr val="000000"/>
              </a:buClr>
              <a:buSzPts val="1800"/>
              <a:buFont typeface="Noto Sans Symbols"/>
              <a:buChar char="▪"/>
            </a:pPr>
            <a:r>
              <a:rPr lang="en-US" sz="1800" b="0">
                <a:solidFill>
                  <a:srgbClr val="000000"/>
                </a:solidFill>
                <a:latin typeface="Calibri"/>
                <a:ea typeface="Calibri"/>
                <a:cs typeface="Calibri"/>
                <a:sym typeface="Calibri"/>
              </a:rPr>
              <a:t>Now open </a:t>
            </a:r>
            <a:r>
              <a:rPr lang="en-US" sz="1800" b="0">
                <a:solidFill>
                  <a:srgbClr val="000000"/>
                </a:solidFill>
              </a:rPr>
              <a:t>the fasteners of top plate and </a:t>
            </a:r>
            <a:r>
              <a:rPr lang="en-US" sz="1800" b="0">
                <a:solidFill>
                  <a:srgbClr val="000000"/>
                </a:solidFill>
                <a:latin typeface="Calibri"/>
                <a:ea typeface="Calibri"/>
                <a:cs typeface="Calibri"/>
                <a:sym typeface="Calibri"/>
              </a:rPr>
              <a:t>remove it from Ranger.</a:t>
            </a:r>
            <a:endParaRPr sz="1800">
              <a:latin typeface="Calibri"/>
              <a:ea typeface="Calibri"/>
              <a:cs typeface="Calibri"/>
              <a:sym typeface="Calibri"/>
            </a:endParaRPr>
          </a:p>
        </p:txBody>
      </p:sp>
      <p:sp>
        <p:nvSpPr>
          <p:cNvPr id="97" name="Google Shape;97;p6"/>
          <p:cNvSpPr txBox="1">
            <a:spLocks noGrp="1"/>
          </p:cNvSpPr>
          <p:nvPr>
            <p:ph type="ftr" idx="11"/>
          </p:nvPr>
        </p:nvSpPr>
        <p:spPr>
          <a:xfrm>
            <a:off x="10270997" y="6677355"/>
            <a:ext cx="1682750" cy="160020"/>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1050" b="0" i="0" u="none" strike="noStrike" cap="none">
                <a:solidFill>
                  <a:srgbClr val="84869C"/>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pPr marL="12700" lvl="0" indent="0" algn="l" rtl="0">
              <a:lnSpc>
                <a:spcPct val="110000"/>
              </a:lnSpc>
              <a:spcBef>
                <a:spcPts val="0"/>
              </a:spcBef>
              <a:spcAft>
                <a:spcPts val="0"/>
              </a:spcAft>
              <a:buNone/>
            </a:pPr>
            <a:endParaRPr/>
          </a:p>
        </p:txBody>
      </p:sp>
      <p:pic>
        <p:nvPicPr>
          <p:cNvPr id="98" name="Google Shape;98;p6"/>
          <p:cNvPicPr preferRelativeResize="0"/>
          <p:nvPr/>
        </p:nvPicPr>
        <p:blipFill rotWithShape="1">
          <a:blip r:embed="rId3">
            <a:alphaModFix/>
          </a:blip>
          <a:srcRect/>
          <a:stretch/>
        </p:blipFill>
        <p:spPr>
          <a:xfrm>
            <a:off x="2514600" y="1905000"/>
            <a:ext cx="7529212" cy="4290432"/>
          </a:xfrm>
          <a:prstGeom prst="rect">
            <a:avLst/>
          </a:prstGeom>
          <a:noFill/>
          <a:ln>
            <a:noFill/>
          </a:ln>
        </p:spPr>
      </p:pic>
      <p:sp>
        <p:nvSpPr>
          <p:cNvPr id="99" name="Google Shape;99;p6"/>
          <p:cNvSpPr/>
          <p:nvPr/>
        </p:nvSpPr>
        <p:spPr>
          <a:xfrm>
            <a:off x="5867400" y="3581400"/>
            <a:ext cx="533400" cy="381000"/>
          </a:xfrm>
          <a:prstGeom prst="roundRect">
            <a:avLst>
              <a:gd name="adj" fmla="val 16667"/>
            </a:avLst>
          </a:prstGeom>
          <a:noFill/>
          <a:ln w="381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 name="Google Shape;100;p6"/>
          <p:cNvSpPr/>
          <p:nvPr/>
        </p:nvSpPr>
        <p:spPr>
          <a:xfrm>
            <a:off x="7086600" y="3464960"/>
            <a:ext cx="533400" cy="381000"/>
          </a:xfrm>
          <a:prstGeom prst="roundRect">
            <a:avLst>
              <a:gd name="adj" fmla="val 16667"/>
            </a:avLst>
          </a:prstGeom>
          <a:noFill/>
          <a:ln w="381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101" name="Google Shape;101;p6"/>
          <p:cNvCxnSpPr/>
          <p:nvPr/>
        </p:nvCxnSpPr>
        <p:spPr>
          <a:xfrm flipH="1">
            <a:off x="2286000" y="3962400"/>
            <a:ext cx="3581400" cy="1257300"/>
          </a:xfrm>
          <a:prstGeom prst="straightConnector1">
            <a:avLst/>
          </a:prstGeom>
          <a:noFill/>
          <a:ln w="38100" cap="flat" cmpd="sng">
            <a:solidFill>
              <a:srgbClr val="FF0000"/>
            </a:solidFill>
            <a:prstDash val="solid"/>
            <a:round/>
            <a:headEnd type="none" w="sm" len="sm"/>
            <a:tailEnd type="none" w="sm" len="sm"/>
          </a:ln>
        </p:spPr>
      </p:cxnSp>
      <p:sp>
        <p:nvSpPr>
          <p:cNvPr id="102" name="Google Shape;102;p6"/>
          <p:cNvSpPr txBox="1"/>
          <p:nvPr/>
        </p:nvSpPr>
        <p:spPr>
          <a:xfrm>
            <a:off x="1251735" y="5029200"/>
            <a:ext cx="1295400" cy="381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Fasteners</a:t>
            </a:r>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7"/>
          <p:cNvSpPr txBox="1">
            <a:spLocks noGrp="1"/>
          </p:cNvSpPr>
          <p:nvPr>
            <p:ph type="title"/>
          </p:nvPr>
        </p:nvSpPr>
        <p:spPr>
          <a:xfrm>
            <a:off x="78739" y="0"/>
            <a:ext cx="9587230" cy="1011555"/>
          </a:xfrm>
          <a:prstGeom prst="rect">
            <a:avLst/>
          </a:prstGeom>
          <a:noFill/>
          <a:ln>
            <a:noFill/>
          </a:ln>
        </p:spPr>
        <p:txBody>
          <a:bodyPr spcFirstLastPara="1" wrap="square" lIns="0" tIns="111750" rIns="0" bIns="0" anchor="t" anchorCtr="0">
            <a:spAutoFit/>
          </a:bodyPr>
          <a:lstStyle/>
          <a:p>
            <a:pPr marL="131445" lvl="0" indent="0" algn="l" rtl="0">
              <a:lnSpc>
                <a:spcPct val="100000"/>
              </a:lnSpc>
              <a:spcBef>
                <a:spcPts val="0"/>
              </a:spcBef>
              <a:spcAft>
                <a:spcPts val="0"/>
              </a:spcAft>
              <a:buNone/>
            </a:pPr>
            <a:r>
              <a:rPr lang="en-US"/>
              <a:t>Procedure for IMB Assy Replacement</a:t>
            </a:r>
            <a:endParaRPr/>
          </a:p>
          <a:p>
            <a:pPr marL="298450" lvl="0" indent="-285750" algn="l" rtl="0">
              <a:lnSpc>
                <a:spcPct val="100000"/>
              </a:lnSpc>
              <a:spcBef>
                <a:spcPts val="380"/>
              </a:spcBef>
              <a:spcAft>
                <a:spcPts val="0"/>
              </a:spcAft>
              <a:buClr>
                <a:srgbClr val="000000"/>
              </a:buClr>
              <a:buSzPts val="1800"/>
              <a:buFont typeface="Noto Sans Symbols"/>
              <a:buChar char="▪"/>
            </a:pPr>
            <a:r>
              <a:rPr lang="en-US" sz="1800" b="0">
                <a:solidFill>
                  <a:srgbClr val="000000"/>
                </a:solidFill>
                <a:latin typeface="Calibri"/>
                <a:ea typeface="Calibri"/>
                <a:cs typeface="Calibri"/>
                <a:sym typeface="Calibri"/>
              </a:rPr>
              <a:t>After removing top plate, it will look as shown in below image.</a:t>
            </a:r>
            <a:endParaRPr sz="1800">
              <a:latin typeface="Calibri"/>
              <a:ea typeface="Calibri"/>
              <a:cs typeface="Calibri"/>
              <a:sym typeface="Calibri"/>
            </a:endParaRPr>
          </a:p>
        </p:txBody>
      </p:sp>
      <p:sp>
        <p:nvSpPr>
          <p:cNvPr id="108" name="Google Shape;108;p7"/>
          <p:cNvSpPr txBox="1">
            <a:spLocks noGrp="1"/>
          </p:cNvSpPr>
          <p:nvPr>
            <p:ph type="ftr" idx="11"/>
          </p:nvPr>
        </p:nvSpPr>
        <p:spPr>
          <a:xfrm>
            <a:off x="10270997" y="6677355"/>
            <a:ext cx="1682750" cy="160020"/>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1050" b="0" i="0" u="none" strike="noStrike" cap="none">
                <a:solidFill>
                  <a:srgbClr val="84869C"/>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pPr marL="12700" lvl="0" indent="0" algn="l" rtl="0">
              <a:lnSpc>
                <a:spcPct val="110000"/>
              </a:lnSpc>
              <a:spcBef>
                <a:spcPts val="0"/>
              </a:spcBef>
              <a:spcAft>
                <a:spcPts val="0"/>
              </a:spcAft>
              <a:buNone/>
            </a:pPr>
            <a:endParaRPr/>
          </a:p>
        </p:txBody>
      </p:sp>
      <p:pic>
        <p:nvPicPr>
          <p:cNvPr id="109" name="Google Shape;109;p7"/>
          <p:cNvPicPr preferRelativeResize="0"/>
          <p:nvPr/>
        </p:nvPicPr>
        <p:blipFill rotWithShape="1">
          <a:blip r:embed="rId3">
            <a:alphaModFix/>
          </a:blip>
          <a:srcRect/>
          <a:stretch/>
        </p:blipFill>
        <p:spPr>
          <a:xfrm>
            <a:off x="2297101" y="1447800"/>
            <a:ext cx="7597798" cy="4877223"/>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8"/>
          <p:cNvSpPr txBox="1">
            <a:spLocks noGrp="1"/>
          </p:cNvSpPr>
          <p:nvPr>
            <p:ph type="title"/>
          </p:nvPr>
        </p:nvSpPr>
        <p:spPr>
          <a:xfrm>
            <a:off x="78739" y="0"/>
            <a:ext cx="9587230" cy="1011555"/>
          </a:xfrm>
          <a:prstGeom prst="rect">
            <a:avLst/>
          </a:prstGeom>
          <a:noFill/>
          <a:ln>
            <a:noFill/>
          </a:ln>
        </p:spPr>
        <p:txBody>
          <a:bodyPr spcFirstLastPara="1" wrap="square" lIns="0" tIns="111750" rIns="0" bIns="0" anchor="t" anchorCtr="0">
            <a:spAutoFit/>
          </a:bodyPr>
          <a:lstStyle/>
          <a:p>
            <a:pPr marL="131445" lvl="0" indent="0" algn="l" rtl="0">
              <a:lnSpc>
                <a:spcPct val="100000"/>
              </a:lnSpc>
              <a:spcBef>
                <a:spcPts val="0"/>
              </a:spcBef>
              <a:spcAft>
                <a:spcPts val="0"/>
              </a:spcAft>
              <a:buNone/>
            </a:pPr>
            <a:r>
              <a:rPr lang="en-US"/>
              <a:t>Procedure for IMB Assy Replacement</a:t>
            </a:r>
            <a:endParaRPr/>
          </a:p>
          <a:p>
            <a:pPr marL="298450" lvl="0" indent="-285750" algn="l" rtl="0">
              <a:lnSpc>
                <a:spcPct val="100000"/>
              </a:lnSpc>
              <a:spcBef>
                <a:spcPts val="380"/>
              </a:spcBef>
              <a:spcAft>
                <a:spcPts val="0"/>
              </a:spcAft>
              <a:buClr>
                <a:srgbClr val="000000"/>
              </a:buClr>
              <a:buSzPts val="1800"/>
              <a:buFont typeface="Noto Sans Symbols"/>
              <a:buChar char="▪"/>
            </a:pPr>
            <a:r>
              <a:rPr lang="en-US" sz="1800" b="0">
                <a:solidFill>
                  <a:srgbClr val="000000"/>
                </a:solidFill>
                <a:latin typeface="Calibri"/>
                <a:ea typeface="Calibri"/>
                <a:cs typeface="Calibri"/>
                <a:sym typeface="Calibri"/>
              </a:rPr>
              <a:t>Now disconnect the main Rear Connector from IMB Assy.</a:t>
            </a:r>
            <a:endParaRPr sz="1800">
              <a:latin typeface="Calibri"/>
              <a:ea typeface="Calibri"/>
              <a:cs typeface="Calibri"/>
              <a:sym typeface="Calibri"/>
            </a:endParaRPr>
          </a:p>
        </p:txBody>
      </p:sp>
      <p:sp>
        <p:nvSpPr>
          <p:cNvPr id="115" name="Google Shape;115;p8"/>
          <p:cNvSpPr txBox="1">
            <a:spLocks noGrp="1"/>
          </p:cNvSpPr>
          <p:nvPr>
            <p:ph type="ftr" idx="11"/>
          </p:nvPr>
        </p:nvSpPr>
        <p:spPr>
          <a:xfrm>
            <a:off x="10270997" y="6677355"/>
            <a:ext cx="1682750" cy="160020"/>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1050" b="0" i="0" u="none" strike="noStrike" cap="none">
                <a:solidFill>
                  <a:srgbClr val="84869C"/>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pPr marL="12700" lvl="0" indent="0" algn="l" rtl="0">
              <a:lnSpc>
                <a:spcPct val="110000"/>
              </a:lnSpc>
              <a:spcBef>
                <a:spcPts val="0"/>
              </a:spcBef>
              <a:spcAft>
                <a:spcPts val="0"/>
              </a:spcAft>
              <a:buNone/>
            </a:pPr>
            <a:endParaRPr/>
          </a:p>
        </p:txBody>
      </p:sp>
      <p:pic>
        <p:nvPicPr>
          <p:cNvPr id="116" name="Google Shape;116;p8"/>
          <p:cNvPicPr preferRelativeResize="0"/>
          <p:nvPr/>
        </p:nvPicPr>
        <p:blipFill rotWithShape="1">
          <a:blip r:embed="rId3">
            <a:alphaModFix/>
          </a:blip>
          <a:srcRect/>
          <a:stretch/>
        </p:blipFill>
        <p:spPr>
          <a:xfrm>
            <a:off x="4572000" y="1752600"/>
            <a:ext cx="2591025" cy="4610500"/>
          </a:xfrm>
          <a:prstGeom prst="rect">
            <a:avLst/>
          </a:prstGeom>
          <a:noFill/>
          <a:ln>
            <a:noFill/>
          </a:ln>
        </p:spPr>
      </p:pic>
      <p:cxnSp>
        <p:nvCxnSpPr>
          <p:cNvPr id="117" name="Google Shape;117;p8"/>
          <p:cNvCxnSpPr/>
          <p:nvPr/>
        </p:nvCxnSpPr>
        <p:spPr>
          <a:xfrm flipH="1">
            <a:off x="2286000" y="3962400"/>
            <a:ext cx="3581400" cy="1257300"/>
          </a:xfrm>
          <a:prstGeom prst="straightConnector1">
            <a:avLst/>
          </a:prstGeom>
          <a:noFill/>
          <a:ln w="38100" cap="flat" cmpd="sng">
            <a:solidFill>
              <a:srgbClr val="FF0000"/>
            </a:solidFill>
            <a:prstDash val="solid"/>
            <a:round/>
            <a:headEnd type="none" w="sm" len="sm"/>
            <a:tailEnd type="none" w="sm" len="sm"/>
          </a:ln>
        </p:spPr>
      </p:cxnSp>
      <p:sp>
        <p:nvSpPr>
          <p:cNvPr id="118" name="Google Shape;118;p8"/>
          <p:cNvSpPr txBox="1"/>
          <p:nvPr/>
        </p:nvSpPr>
        <p:spPr>
          <a:xfrm>
            <a:off x="1093860" y="5029200"/>
            <a:ext cx="1556760"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Main Rear Connector</a:t>
            </a:r>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9"/>
          <p:cNvSpPr txBox="1">
            <a:spLocks noGrp="1"/>
          </p:cNvSpPr>
          <p:nvPr>
            <p:ph type="title"/>
          </p:nvPr>
        </p:nvSpPr>
        <p:spPr>
          <a:xfrm>
            <a:off x="78739" y="0"/>
            <a:ext cx="9587230" cy="1011555"/>
          </a:xfrm>
          <a:prstGeom prst="rect">
            <a:avLst/>
          </a:prstGeom>
          <a:noFill/>
          <a:ln>
            <a:noFill/>
          </a:ln>
        </p:spPr>
        <p:txBody>
          <a:bodyPr spcFirstLastPara="1" wrap="square" lIns="0" tIns="111750" rIns="0" bIns="0" anchor="t" anchorCtr="0">
            <a:spAutoFit/>
          </a:bodyPr>
          <a:lstStyle/>
          <a:p>
            <a:pPr marL="131445" lvl="0" indent="0" algn="l" rtl="0">
              <a:lnSpc>
                <a:spcPct val="100000"/>
              </a:lnSpc>
              <a:spcBef>
                <a:spcPts val="0"/>
              </a:spcBef>
              <a:spcAft>
                <a:spcPts val="0"/>
              </a:spcAft>
              <a:buNone/>
            </a:pPr>
            <a:r>
              <a:rPr lang="en-US"/>
              <a:t>Procedure for IMB Assy Replacement</a:t>
            </a:r>
            <a:endParaRPr/>
          </a:p>
          <a:p>
            <a:pPr marL="298450" lvl="0" indent="-285750" algn="l" rtl="0">
              <a:lnSpc>
                <a:spcPct val="100000"/>
              </a:lnSpc>
              <a:spcBef>
                <a:spcPts val="380"/>
              </a:spcBef>
              <a:spcAft>
                <a:spcPts val="0"/>
              </a:spcAft>
              <a:buClr>
                <a:srgbClr val="000000"/>
              </a:buClr>
              <a:buSzPts val="1800"/>
              <a:buFont typeface="Noto Sans Symbols"/>
              <a:buChar char="▪"/>
            </a:pPr>
            <a:r>
              <a:rPr lang="en-US" sz="1800" b="0">
                <a:solidFill>
                  <a:srgbClr val="000000"/>
                </a:solidFill>
                <a:latin typeface="Calibri"/>
                <a:ea typeface="Calibri"/>
                <a:cs typeface="Calibri"/>
                <a:sym typeface="Calibri"/>
              </a:rPr>
              <a:t>Now disconnect the main Front Connector from IMB Assy.</a:t>
            </a:r>
            <a:endParaRPr sz="1800">
              <a:latin typeface="Calibri"/>
              <a:ea typeface="Calibri"/>
              <a:cs typeface="Calibri"/>
              <a:sym typeface="Calibri"/>
            </a:endParaRPr>
          </a:p>
        </p:txBody>
      </p:sp>
      <p:sp>
        <p:nvSpPr>
          <p:cNvPr id="124" name="Google Shape;124;p9"/>
          <p:cNvSpPr txBox="1">
            <a:spLocks noGrp="1"/>
          </p:cNvSpPr>
          <p:nvPr>
            <p:ph type="ftr" idx="11"/>
          </p:nvPr>
        </p:nvSpPr>
        <p:spPr>
          <a:xfrm>
            <a:off x="10270997" y="6677355"/>
            <a:ext cx="1682750" cy="160020"/>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1050" b="0" i="0" u="none" strike="noStrike" cap="none">
                <a:solidFill>
                  <a:srgbClr val="84869C"/>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pPr marL="12700" lvl="0" indent="0" algn="l" rtl="0">
              <a:lnSpc>
                <a:spcPct val="110000"/>
              </a:lnSpc>
              <a:spcBef>
                <a:spcPts val="0"/>
              </a:spcBef>
              <a:spcAft>
                <a:spcPts val="0"/>
              </a:spcAft>
              <a:buNone/>
            </a:pPr>
            <a:endParaRPr/>
          </a:p>
        </p:txBody>
      </p:sp>
      <p:pic>
        <p:nvPicPr>
          <p:cNvPr id="125" name="Google Shape;125;p9"/>
          <p:cNvPicPr preferRelativeResize="0"/>
          <p:nvPr/>
        </p:nvPicPr>
        <p:blipFill rotWithShape="1">
          <a:blip r:embed="rId3">
            <a:alphaModFix/>
          </a:blip>
          <a:srcRect/>
          <a:stretch/>
        </p:blipFill>
        <p:spPr>
          <a:xfrm>
            <a:off x="2514600" y="1528544"/>
            <a:ext cx="6477000" cy="3800911"/>
          </a:xfrm>
          <a:prstGeom prst="rect">
            <a:avLst/>
          </a:prstGeom>
          <a:noFill/>
          <a:ln>
            <a:noFill/>
          </a:ln>
        </p:spPr>
      </p:pic>
      <p:cxnSp>
        <p:nvCxnSpPr>
          <p:cNvPr id="126" name="Google Shape;126;p9"/>
          <p:cNvCxnSpPr/>
          <p:nvPr/>
        </p:nvCxnSpPr>
        <p:spPr>
          <a:xfrm flipH="1">
            <a:off x="5478210" y="3770531"/>
            <a:ext cx="228600" cy="1905000"/>
          </a:xfrm>
          <a:prstGeom prst="straightConnector1">
            <a:avLst/>
          </a:prstGeom>
          <a:noFill/>
          <a:ln w="38100" cap="flat" cmpd="sng">
            <a:solidFill>
              <a:srgbClr val="FF0000"/>
            </a:solidFill>
            <a:prstDash val="solid"/>
            <a:round/>
            <a:headEnd type="none" w="sm" len="sm"/>
            <a:tailEnd type="none" w="sm" len="sm"/>
          </a:ln>
        </p:spPr>
      </p:cxnSp>
      <p:sp>
        <p:nvSpPr>
          <p:cNvPr id="127" name="Google Shape;127;p9"/>
          <p:cNvSpPr txBox="1"/>
          <p:nvPr/>
        </p:nvSpPr>
        <p:spPr>
          <a:xfrm>
            <a:off x="4872354" y="5669453"/>
            <a:ext cx="1556760"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Main Front Connector</a:t>
            </a:r>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10"/>
          <p:cNvSpPr txBox="1">
            <a:spLocks noGrp="1"/>
          </p:cNvSpPr>
          <p:nvPr>
            <p:ph type="title"/>
          </p:nvPr>
        </p:nvSpPr>
        <p:spPr>
          <a:xfrm>
            <a:off x="78739" y="0"/>
            <a:ext cx="8099425" cy="1011555"/>
          </a:xfrm>
          <a:prstGeom prst="rect">
            <a:avLst/>
          </a:prstGeom>
          <a:noFill/>
          <a:ln>
            <a:noFill/>
          </a:ln>
        </p:spPr>
        <p:txBody>
          <a:bodyPr spcFirstLastPara="1" wrap="square" lIns="0" tIns="111750" rIns="0" bIns="0" anchor="t" anchorCtr="0">
            <a:spAutoFit/>
          </a:bodyPr>
          <a:lstStyle/>
          <a:p>
            <a:pPr marL="131445" lvl="0" indent="0" algn="l" rtl="0">
              <a:lnSpc>
                <a:spcPct val="100000"/>
              </a:lnSpc>
              <a:spcBef>
                <a:spcPts val="0"/>
              </a:spcBef>
              <a:spcAft>
                <a:spcPts val="0"/>
              </a:spcAft>
              <a:buNone/>
            </a:pPr>
            <a:r>
              <a:rPr lang="en-US"/>
              <a:t>Procedure for IMB Assy Replacement</a:t>
            </a:r>
            <a:endParaRPr/>
          </a:p>
          <a:p>
            <a:pPr marL="298450" lvl="0" indent="-285750" algn="l" rtl="0">
              <a:lnSpc>
                <a:spcPct val="100000"/>
              </a:lnSpc>
              <a:spcBef>
                <a:spcPts val="380"/>
              </a:spcBef>
              <a:spcAft>
                <a:spcPts val="0"/>
              </a:spcAft>
              <a:buClr>
                <a:srgbClr val="000000"/>
              </a:buClr>
              <a:buSzPts val="1800"/>
              <a:buFont typeface="Noto Sans Symbols"/>
              <a:buChar char="▪"/>
            </a:pPr>
            <a:r>
              <a:rPr lang="en-US" sz="1800" b="0">
                <a:solidFill>
                  <a:srgbClr val="000000"/>
                </a:solidFill>
                <a:latin typeface="Calibri"/>
                <a:ea typeface="Calibri"/>
                <a:cs typeface="Calibri"/>
                <a:sym typeface="Calibri"/>
              </a:rPr>
              <a:t>Now remove the bottom camera harness from </a:t>
            </a:r>
            <a:r>
              <a:rPr lang="en-US" sz="1800" b="0">
                <a:solidFill>
                  <a:srgbClr val="000000"/>
                </a:solidFill>
              </a:rPr>
              <a:t>doggle.</a:t>
            </a:r>
            <a:endParaRPr sz="1800">
              <a:latin typeface="Calibri"/>
              <a:ea typeface="Calibri"/>
              <a:cs typeface="Calibri"/>
              <a:sym typeface="Calibri"/>
            </a:endParaRPr>
          </a:p>
        </p:txBody>
      </p:sp>
      <p:sp>
        <p:nvSpPr>
          <p:cNvPr id="133" name="Google Shape;133;p10"/>
          <p:cNvSpPr txBox="1">
            <a:spLocks noGrp="1"/>
          </p:cNvSpPr>
          <p:nvPr>
            <p:ph type="ftr" idx="11"/>
          </p:nvPr>
        </p:nvSpPr>
        <p:spPr>
          <a:xfrm>
            <a:off x="10270997" y="6677355"/>
            <a:ext cx="1682750" cy="160020"/>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1050" b="0" i="0" u="none" strike="noStrike" cap="none">
                <a:solidFill>
                  <a:srgbClr val="84869C"/>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pPr marL="12700" lvl="0" indent="0" algn="l" rtl="0">
              <a:lnSpc>
                <a:spcPct val="110000"/>
              </a:lnSpc>
              <a:spcBef>
                <a:spcPts val="0"/>
              </a:spcBef>
              <a:spcAft>
                <a:spcPts val="0"/>
              </a:spcAft>
              <a:buNone/>
            </a:pPr>
            <a:endParaRPr/>
          </a:p>
        </p:txBody>
      </p:sp>
      <p:pic>
        <p:nvPicPr>
          <p:cNvPr id="134" name="Google Shape;134;p10"/>
          <p:cNvPicPr preferRelativeResize="0"/>
          <p:nvPr/>
        </p:nvPicPr>
        <p:blipFill rotWithShape="1">
          <a:blip r:embed="rId3">
            <a:alphaModFix/>
          </a:blip>
          <a:srcRect/>
          <a:stretch/>
        </p:blipFill>
        <p:spPr>
          <a:xfrm>
            <a:off x="3048000" y="1828800"/>
            <a:ext cx="6607113" cy="4503810"/>
          </a:xfrm>
          <a:prstGeom prst="rect">
            <a:avLst/>
          </a:prstGeom>
          <a:noFill/>
          <a:ln>
            <a:noFill/>
          </a:ln>
        </p:spPr>
      </p:pic>
      <p:cxnSp>
        <p:nvCxnSpPr>
          <p:cNvPr id="135" name="Google Shape;135;p10"/>
          <p:cNvCxnSpPr/>
          <p:nvPr/>
        </p:nvCxnSpPr>
        <p:spPr>
          <a:xfrm flipH="1">
            <a:off x="2438400" y="4191000"/>
            <a:ext cx="2413951" cy="1600200"/>
          </a:xfrm>
          <a:prstGeom prst="straightConnector1">
            <a:avLst/>
          </a:prstGeom>
          <a:noFill/>
          <a:ln w="38100" cap="flat" cmpd="sng">
            <a:solidFill>
              <a:srgbClr val="FF0000"/>
            </a:solidFill>
            <a:prstDash val="solid"/>
            <a:round/>
            <a:headEnd type="none" w="sm" len="sm"/>
            <a:tailEnd type="none" w="sm" len="sm"/>
          </a:ln>
        </p:spPr>
      </p:cxnSp>
      <p:sp>
        <p:nvSpPr>
          <p:cNvPr id="136" name="Google Shape;136;p10"/>
          <p:cNvSpPr txBox="1"/>
          <p:nvPr/>
        </p:nvSpPr>
        <p:spPr>
          <a:xfrm>
            <a:off x="729240" y="5626970"/>
            <a:ext cx="2318760"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Bottom Camera Harness</a:t>
            </a:r>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11"/>
          <p:cNvSpPr txBox="1">
            <a:spLocks noGrp="1"/>
          </p:cNvSpPr>
          <p:nvPr>
            <p:ph type="title"/>
          </p:nvPr>
        </p:nvSpPr>
        <p:spPr>
          <a:xfrm>
            <a:off x="78739" y="0"/>
            <a:ext cx="8099425" cy="1011555"/>
          </a:xfrm>
          <a:prstGeom prst="rect">
            <a:avLst/>
          </a:prstGeom>
          <a:noFill/>
          <a:ln>
            <a:noFill/>
          </a:ln>
        </p:spPr>
        <p:txBody>
          <a:bodyPr spcFirstLastPara="1" wrap="square" lIns="0" tIns="111750" rIns="0" bIns="0" anchor="t" anchorCtr="0">
            <a:spAutoFit/>
          </a:bodyPr>
          <a:lstStyle/>
          <a:p>
            <a:pPr marL="131445" lvl="0" indent="0" algn="l" rtl="0">
              <a:lnSpc>
                <a:spcPct val="100000"/>
              </a:lnSpc>
              <a:spcBef>
                <a:spcPts val="0"/>
              </a:spcBef>
              <a:spcAft>
                <a:spcPts val="0"/>
              </a:spcAft>
              <a:buNone/>
            </a:pPr>
            <a:r>
              <a:rPr lang="en-US"/>
              <a:t>Procedure for IMB Assy Replacement</a:t>
            </a:r>
            <a:endParaRPr/>
          </a:p>
          <a:p>
            <a:pPr marL="298450" lvl="0" indent="-285750" algn="l" rtl="0">
              <a:lnSpc>
                <a:spcPct val="100000"/>
              </a:lnSpc>
              <a:spcBef>
                <a:spcPts val="380"/>
              </a:spcBef>
              <a:spcAft>
                <a:spcPts val="0"/>
              </a:spcAft>
              <a:buClr>
                <a:srgbClr val="000000"/>
              </a:buClr>
              <a:buSzPts val="1800"/>
              <a:buFont typeface="Noto Sans Symbols"/>
              <a:buChar char="▪"/>
            </a:pPr>
            <a:r>
              <a:rPr lang="en-US" sz="1800" b="0">
                <a:solidFill>
                  <a:srgbClr val="000000"/>
                </a:solidFill>
                <a:latin typeface="Calibri"/>
                <a:ea typeface="Calibri"/>
                <a:cs typeface="Calibri"/>
                <a:sym typeface="Calibri"/>
              </a:rPr>
              <a:t>Now disconnect IMB </a:t>
            </a:r>
            <a:r>
              <a:rPr lang="en-US" sz="1800" b="0">
                <a:solidFill>
                  <a:srgbClr val="000000"/>
                </a:solidFill>
              </a:rPr>
              <a:t>48V Power </a:t>
            </a:r>
            <a:r>
              <a:rPr lang="en-US" sz="1800" b="0">
                <a:solidFill>
                  <a:srgbClr val="000000"/>
                </a:solidFill>
                <a:latin typeface="Calibri"/>
                <a:ea typeface="Calibri"/>
                <a:cs typeface="Calibri"/>
                <a:sym typeface="Calibri"/>
              </a:rPr>
              <a:t>connector from </a:t>
            </a:r>
            <a:r>
              <a:rPr lang="en-US" sz="1800" b="0">
                <a:solidFill>
                  <a:srgbClr val="000000"/>
                </a:solidFill>
              </a:rPr>
              <a:t>IMB Assy</a:t>
            </a:r>
            <a:r>
              <a:rPr lang="en-US" sz="1800" b="0">
                <a:solidFill>
                  <a:srgbClr val="000000"/>
                </a:solidFill>
                <a:latin typeface="Calibri"/>
                <a:ea typeface="Calibri"/>
                <a:cs typeface="Calibri"/>
                <a:sym typeface="Calibri"/>
              </a:rPr>
              <a:t>.</a:t>
            </a:r>
            <a:endParaRPr sz="1800">
              <a:latin typeface="Calibri"/>
              <a:ea typeface="Calibri"/>
              <a:cs typeface="Calibri"/>
              <a:sym typeface="Calibri"/>
            </a:endParaRPr>
          </a:p>
        </p:txBody>
      </p:sp>
      <p:sp>
        <p:nvSpPr>
          <p:cNvPr id="142" name="Google Shape;142;p11"/>
          <p:cNvSpPr txBox="1">
            <a:spLocks noGrp="1"/>
          </p:cNvSpPr>
          <p:nvPr>
            <p:ph type="ftr" idx="11"/>
          </p:nvPr>
        </p:nvSpPr>
        <p:spPr>
          <a:xfrm>
            <a:off x="10270997" y="6677355"/>
            <a:ext cx="1682750" cy="160020"/>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1050" b="0" i="0" u="none" strike="noStrike" cap="none">
                <a:solidFill>
                  <a:srgbClr val="84869C"/>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pPr marL="12700" lvl="0" indent="0" algn="l" rtl="0">
              <a:lnSpc>
                <a:spcPct val="110000"/>
              </a:lnSpc>
              <a:spcBef>
                <a:spcPts val="0"/>
              </a:spcBef>
              <a:spcAft>
                <a:spcPts val="0"/>
              </a:spcAft>
              <a:buNone/>
            </a:pPr>
            <a:endParaRPr/>
          </a:p>
        </p:txBody>
      </p:sp>
      <p:pic>
        <p:nvPicPr>
          <p:cNvPr id="143" name="Google Shape;143;p11"/>
          <p:cNvPicPr preferRelativeResize="0"/>
          <p:nvPr/>
        </p:nvPicPr>
        <p:blipFill rotWithShape="1">
          <a:blip r:embed="rId3">
            <a:alphaModFix/>
          </a:blip>
          <a:srcRect/>
          <a:stretch/>
        </p:blipFill>
        <p:spPr>
          <a:xfrm>
            <a:off x="2352675" y="1940113"/>
            <a:ext cx="6523054" cy="3622487"/>
          </a:xfrm>
          <a:prstGeom prst="rect">
            <a:avLst/>
          </a:prstGeom>
          <a:noFill/>
          <a:ln>
            <a:noFill/>
          </a:ln>
        </p:spPr>
      </p:pic>
      <p:cxnSp>
        <p:nvCxnSpPr>
          <p:cNvPr id="144" name="Google Shape;144;p11"/>
          <p:cNvCxnSpPr/>
          <p:nvPr/>
        </p:nvCxnSpPr>
        <p:spPr>
          <a:xfrm flipH="1">
            <a:off x="5105400" y="2590800"/>
            <a:ext cx="1572902" cy="2971800"/>
          </a:xfrm>
          <a:prstGeom prst="straightConnector1">
            <a:avLst/>
          </a:prstGeom>
          <a:noFill/>
          <a:ln w="38100" cap="flat" cmpd="sng">
            <a:solidFill>
              <a:srgbClr val="FF0000"/>
            </a:solidFill>
            <a:prstDash val="solid"/>
            <a:round/>
            <a:headEnd type="none" w="sm" len="sm"/>
            <a:tailEnd type="none" w="sm" len="sm"/>
          </a:ln>
        </p:spPr>
      </p:cxnSp>
      <p:sp>
        <p:nvSpPr>
          <p:cNvPr id="145" name="Google Shape;145;p11"/>
          <p:cNvSpPr txBox="1"/>
          <p:nvPr/>
        </p:nvSpPr>
        <p:spPr>
          <a:xfrm>
            <a:off x="3946020" y="5562600"/>
            <a:ext cx="2318760"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IMB 48V Power Connector</a:t>
            </a:r>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12"/>
          <p:cNvSpPr txBox="1">
            <a:spLocks noGrp="1"/>
          </p:cNvSpPr>
          <p:nvPr>
            <p:ph type="title"/>
          </p:nvPr>
        </p:nvSpPr>
        <p:spPr>
          <a:xfrm>
            <a:off x="78739" y="0"/>
            <a:ext cx="8099425" cy="1011555"/>
          </a:xfrm>
          <a:prstGeom prst="rect">
            <a:avLst/>
          </a:prstGeom>
          <a:noFill/>
          <a:ln>
            <a:noFill/>
          </a:ln>
        </p:spPr>
        <p:txBody>
          <a:bodyPr spcFirstLastPara="1" wrap="square" lIns="0" tIns="111750" rIns="0" bIns="0" anchor="t" anchorCtr="0">
            <a:spAutoFit/>
          </a:bodyPr>
          <a:lstStyle/>
          <a:p>
            <a:pPr marL="131445" lvl="0" indent="0" algn="l" rtl="0">
              <a:lnSpc>
                <a:spcPct val="100000"/>
              </a:lnSpc>
              <a:spcBef>
                <a:spcPts val="0"/>
              </a:spcBef>
              <a:spcAft>
                <a:spcPts val="0"/>
              </a:spcAft>
              <a:buNone/>
            </a:pPr>
            <a:r>
              <a:rPr lang="en-US"/>
              <a:t>Procedure for IMB Assy Replacement</a:t>
            </a:r>
            <a:endParaRPr/>
          </a:p>
          <a:p>
            <a:pPr marL="298450" lvl="0" indent="-285750" algn="l" rtl="0">
              <a:lnSpc>
                <a:spcPct val="100000"/>
              </a:lnSpc>
              <a:spcBef>
                <a:spcPts val="380"/>
              </a:spcBef>
              <a:spcAft>
                <a:spcPts val="0"/>
              </a:spcAft>
              <a:buClr>
                <a:srgbClr val="000000"/>
              </a:buClr>
              <a:buSzPts val="1800"/>
              <a:buFont typeface="Noto Sans Symbols"/>
              <a:buChar char="▪"/>
            </a:pPr>
            <a:r>
              <a:rPr lang="en-US" sz="1800">
                <a:solidFill>
                  <a:srgbClr val="000000"/>
                </a:solidFill>
              </a:rPr>
              <a:t> </a:t>
            </a:r>
            <a:r>
              <a:rPr lang="en-US" sz="1800" b="0">
                <a:solidFill>
                  <a:srgbClr val="000000"/>
                </a:solidFill>
                <a:latin typeface="Calibri"/>
                <a:ea typeface="Calibri"/>
                <a:cs typeface="Calibri"/>
                <a:sym typeface="Calibri"/>
              </a:rPr>
              <a:t>Now disconnect</a:t>
            </a:r>
            <a:r>
              <a:rPr lang="en-US" sz="1800" b="0">
                <a:solidFill>
                  <a:srgbClr val="000000"/>
                </a:solidFill>
              </a:rPr>
              <a:t> 12V Power </a:t>
            </a:r>
            <a:r>
              <a:rPr lang="en-US" sz="1800" b="0">
                <a:solidFill>
                  <a:srgbClr val="000000"/>
                </a:solidFill>
                <a:latin typeface="Calibri"/>
                <a:ea typeface="Calibri"/>
                <a:cs typeface="Calibri"/>
                <a:sym typeface="Calibri"/>
              </a:rPr>
              <a:t>connector from IMB Assy.</a:t>
            </a:r>
            <a:endParaRPr sz="1800">
              <a:latin typeface="Calibri"/>
              <a:ea typeface="Calibri"/>
              <a:cs typeface="Calibri"/>
              <a:sym typeface="Calibri"/>
            </a:endParaRPr>
          </a:p>
        </p:txBody>
      </p:sp>
      <p:sp>
        <p:nvSpPr>
          <p:cNvPr id="151" name="Google Shape;151;p12"/>
          <p:cNvSpPr txBox="1">
            <a:spLocks noGrp="1"/>
          </p:cNvSpPr>
          <p:nvPr>
            <p:ph type="ftr" idx="11"/>
          </p:nvPr>
        </p:nvSpPr>
        <p:spPr>
          <a:xfrm>
            <a:off x="10270997" y="6677355"/>
            <a:ext cx="1682750" cy="160020"/>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1050" b="0" i="0" u="none" strike="noStrike" cap="none">
                <a:solidFill>
                  <a:srgbClr val="84869C"/>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pPr marL="12700" lvl="0" indent="0" algn="l" rtl="0">
              <a:lnSpc>
                <a:spcPct val="110000"/>
              </a:lnSpc>
              <a:spcBef>
                <a:spcPts val="0"/>
              </a:spcBef>
              <a:spcAft>
                <a:spcPts val="0"/>
              </a:spcAft>
              <a:buNone/>
            </a:pPr>
            <a:endParaRPr/>
          </a:p>
        </p:txBody>
      </p:sp>
      <p:pic>
        <p:nvPicPr>
          <p:cNvPr id="152" name="Google Shape;152;p12"/>
          <p:cNvPicPr preferRelativeResize="0"/>
          <p:nvPr/>
        </p:nvPicPr>
        <p:blipFill rotWithShape="1">
          <a:blip r:embed="rId3">
            <a:alphaModFix/>
          </a:blip>
          <a:srcRect/>
          <a:stretch/>
        </p:blipFill>
        <p:spPr>
          <a:xfrm>
            <a:off x="4648200" y="1447800"/>
            <a:ext cx="2667231" cy="4587638"/>
          </a:xfrm>
          <a:prstGeom prst="rect">
            <a:avLst/>
          </a:prstGeom>
          <a:noFill/>
          <a:ln>
            <a:noFill/>
          </a:ln>
        </p:spPr>
      </p:pic>
      <p:cxnSp>
        <p:nvCxnSpPr>
          <p:cNvPr id="153" name="Google Shape;153;p12"/>
          <p:cNvCxnSpPr/>
          <p:nvPr/>
        </p:nvCxnSpPr>
        <p:spPr>
          <a:xfrm flipH="1">
            <a:off x="3962400" y="3499883"/>
            <a:ext cx="1877702" cy="1757917"/>
          </a:xfrm>
          <a:prstGeom prst="straightConnector1">
            <a:avLst/>
          </a:prstGeom>
          <a:noFill/>
          <a:ln w="38100" cap="flat" cmpd="sng">
            <a:solidFill>
              <a:srgbClr val="FF0000"/>
            </a:solidFill>
            <a:prstDash val="solid"/>
            <a:round/>
            <a:headEnd type="none" w="sm" len="sm"/>
            <a:tailEnd type="none" w="sm" len="sm"/>
          </a:ln>
        </p:spPr>
      </p:cxnSp>
      <p:sp>
        <p:nvSpPr>
          <p:cNvPr id="154" name="Google Shape;154;p12"/>
          <p:cNvSpPr txBox="1"/>
          <p:nvPr/>
        </p:nvSpPr>
        <p:spPr>
          <a:xfrm>
            <a:off x="1809691" y="5092621"/>
            <a:ext cx="231876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12V Power Connector</a:t>
            </a:r>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13"/>
          <p:cNvSpPr txBox="1">
            <a:spLocks noGrp="1"/>
          </p:cNvSpPr>
          <p:nvPr>
            <p:ph type="title"/>
          </p:nvPr>
        </p:nvSpPr>
        <p:spPr>
          <a:xfrm>
            <a:off x="78739" y="0"/>
            <a:ext cx="8099425" cy="1011555"/>
          </a:xfrm>
          <a:prstGeom prst="rect">
            <a:avLst/>
          </a:prstGeom>
          <a:noFill/>
          <a:ln>
            <a:noFill/>
          </a:ln>
        </p:spPr>
        <p:txBody>
          <a:bodyPr spcFirstLastPara="1" wrap="square" lIns="0" tIns="111750" rIns="0" bIns="0" anchor="t" anchorCtr="0">
            <a:spAutoFit/>
          </a:bodyPr>
          <a:lstStyle/>
          <a:p>
            <a:pPr marL="131445" lvl="0" indent="0" algn="l" rtl="0">
              <a:lnSpc>
                <a:spcPct val="100000"/>
              </a:lnSpc>
              <a:spcBef>
                <a:spcPts val="0"/>
              </a:spcBef>
              <a:spcAft>
                <a:spcPts val="0"/>
              </a:spcAft>
              <a:buNone/>
            </a:pPr>
            <a:r>
              <a:rPr lang="en-US"/>
              <a:t>Procedure for IMB Assy Replacement</a:t>
            </a:r>
            <a:endParaRPr/>
          </a:p>
          <a:p>
            <a:pPr marL="298450" lvl="0" indent="-285750" algn="l" rtl="0">
              <a:lnSpc>
                <a:spcPct val="100000"/>
              </a:lnSpc>
              <a:spcBef>
                <a:spcPts val="380"/>
              </a:spcBef>
              <a:spcAft>
                <a:spcPts val="0"/>
              </a:spcAft>
              <a:buClr>
                <a:srgbClr val="000000"/>
              </a:buClr>
              <a:buSzPts val="1800"/>
              <a:buFont typeface="Noto Sans Symbols"/>
              <a:buChar char="▪"/>
            </a:pPr>
            <a:r>
              <a:rPr lang="en-US" sz="1800" b="0">
                <a:solidFill>
                  <a:srgbClr val="000000"/>
                </a:solidFill>
                <a:latin typeface="Calibri"/>
                <a:ea typeface="Calibri"/>
                <a:cs typeface="Calibri"/>
                <a:sym typeface="Calibri"/>
              </a:rPr>
              <a:t>Now disconnect the Top cam connector and LAN cable from </a:t>
            </a:r>
            <a:r>
              <a:rPr lang="en-US" sz="1800" b="0">
                <a:solidFill>
                  <a:srgbClr val="000000"/>
                </a:solidFill>
              </a:rPr>
              <a:t>IMB Assy</a:t>
            </a:r>
            <a:r>
              <a:rPr lang="en-US" sz="1800" b="0">
                <a:solidFill>
                  <a:srgbClr val="000000"/>
                </a:solidFill>
                <a:latin typeface="Calibri"/>
                <a:ea typeface="Calibri"/>
                <a:cs typeface="Calibri"/>
                <a:sym typeface="Calibri"/>
              </a:rPr>
              <a:t>.</a:t>
            </a:r>
            <a:endParaRPr sz="1800">
              <a:latin typeface="Calibri"/>
              <a:ea typeface="Calibri"/>
              <a:cs typeface="Calibri"/>
              <a:sym typeface="Calibri"/>
            </a:endParaRPr>
          </a:p>
        </p:txBody>
      </p:sp>
      <p:sp>
        <p:nvSpPr>
          <p:cNvPr id="160" name="Google Shape;160;p13"/>
          <p:cNvSpPr txBox="1">
            <a:spLocks noGrp="1"/>
          </p:cNvSpPr>
          <p:nvPr>
            <p:ph type="ftr" idx="11"/>
          </p:nvPr>
        </p:nvSpPr>
        <p:spPr>
          <a:xfrm>
            <a:off x="10270997" y="6677355"/>
            <a:ext cx="1682750" cy="160020"/>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1050" b="0" i="0" u="none" strike="noStrike" cap="none">
                <a:solidFill>
                  <a:srgbClr val="84869C"/>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pPr marL="12700" lvl="0" indent="0" algn="l" rtl="0">
              <a:lnSpc>
                <a:spcPct val="110000"/>
              </a:lnSpc>
              <a:spcBef>
                <a:spcPts val="0"/>
              </a:spcBef>
              <a:spcAft>
                <a:spcPts val="0"/>
              </a:spcAft>
              <a:buNone/>
            </a:pPr>
            <a:endParaRPr/>
          </a:p>
        </p:txBody>
      </p:sp>
      <p:pic>
        <p:nvPicPr>
          <p:cNvPr id="161" name="Google Shape;161;p13"/>
          <p:cNvPicPr preferRelativeResize="0"/>
          <p:nvPr/>
        </p:nvPicPr>
        <p:blipFill rotWithShape="1">
          <a:blip r:embed="rId3">
            <a:alphaModFix/>
          </a:blip>
          <a:srcRect/>
          <a:stretch/>
        </p:blipFill>
        <p:spPr>
          <a:xfrm>
            <a:off x="3373829" y="1524000"/>
            <a:ext cx="4804335" cy="4152900"/>
          </a:xfrm>
          <a:prstGeom prst="rect">
            <a:avLst/>
          </a:prstGeom>
          <a:noFill/>
          <a:ln>
            <a:noFill/>
          </a:ln>
        </p:spPr>
      </p:pic>
      <p:cxnSp>
        <p:nvCxnSpPr>
          <p:cNvPr id="162" name="Google Shape;162;p13"/>
          <p:cNvCxnSpPr/>
          <p:nvPr/>
        </p:nvCxnSpPr>
        <p:spPr>
          <a:xfrm flipH="1">
            <a:off x="2667000" y="3078481"/>
            <a:ext cx="3108996" cy="2211585"/>
          </a:xfrm>
          <a:prstGeom prst="straightConnector1">
            <a:avLst/>
          </a:prstGeom>
          <a:noFill/>
          <a:ln w="38100" cap="flat" cmpd="sng">
            <a:solidFill>
              <a:srgbClr val="FF0000"/>
            </a:solidFill>
            <a:prstDash val="solid"/>
            <a:round/>
            <a:headEnd type="none" w="sm" len="sm"/>
            <a:tailEnd type="none" w="sm" len="sm"/>
          </a:ln>
        </p:spPr>
      </p:cxnSp>
      <p:sp>
        <p:nvSpPr>
          <p:cNvPr id="163" name="Google Shape;163;p13"/>
          <p:cNvSpPr txBox="1"/>
          <p:nvPr/>
        </p:nvSpPr>
        <p:spPr>
          <a:xfrm>
            <a:off x="457200" y="5105400"/>
            <a:ext cx="231876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Top Camera Connector</a:t>
            </a:r>
            <a:endParaRPr/>
          </a:p>
        </p:txBody>
      </p:sp>
      <p:cxnSp>
        <p:nvCxnSpPr>
          <p:cNvPr id="164" name="Google Shape;164;p13"/>
          <p:cNvCxnSpPr/>
          <p:nvPr/>
        </p:nvCxnSpPr>
        <p:spPr>
          <a:xfrm flipH="1">
            <a:off x="4800600" y="4163725"/>
            <a:ext cx="1573265" cy="1856075"/>
          </a:xfrm>
          <a:prstGeom prst="straightConnector1">
            <a:avLst/>
          </a:prstGeom>
          <a:noFill/>
          <a:ln w="38100" cap="flat" cmpd="sng">
            <a:solidFill>
              <a:srgbClr val="FF0000"/>
            </a:solidFill>
            <a:prstDash val="solid"/>
            <a:round/>
            <a:headEnd type="none" w="sm" len="sm"/>
            <a:tailEnd type="none" w="sm" len="sm"/>
          </a:ln>
        </p:spPr>
      </p:cxnSp>
      <p:sp>
        <p:nvSpPr>
          <p:cNvPr id="165" name="Google Shape;165;p13"/>
          <p:cNvSpPr txBox="1"/>
          <p:nvPr/>
        </p:nvSpPr>
        <p:spPr>
          <a:xfrm>
            <a:off x="3641220" y="5820013"/>
            <a:ext cx="231876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LAN Cable</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4">
            <a:hlinkClick r:id="rId3" action="ppaction://hlinksldjump"/>
          </p:cNvPr>
          <p:cNvSpPr/>
          <p:nvPr/>
        </p:nvSpPr>
        <p:spPr>
          <a:xfrm>
            <a:off x="0" y="13400"/>
            <a:ext cx="12218699" cy="68580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1" name="Google Shape;341;p4"/>
          <p:cNvSpPr txBox="1"/>
          <p:nvPr/>
        </p:nvSpPr>
        <p:spPr>
          <a:xfrm>
            <a:off x="44450" y="136007"/>
            <a:ext cx="11649000" cy="512100"/>
          </a:xfrm>
          <a:prstGeom prst="rect">
            <a:avLst/>
          </a:prstGeom>
          <a:noFill/>
          <a:ln>
            <a:noFill/>
          </a:ln>
        </p:spPr>
        <p:txBody>
          <a:bodyPr spcFirstLastPara="1" wrap="square" lIns="91425" tIns="45700" rIns="91425" bIns="45700" anchor="ctr" anchorCtr="0">
            <a:noAutofit/>
          </a:bodyPr>
          <a:lstStyle/>
          <a:p>
            <a:pPr marL="457200" marR="0" lvl="0" indent="-457200" algn="l" rtl="0">
              <a:lnSpc>
                <a:spcPct val="100000"/>
              </a:lnSpc>
              <a:spcBef>
                <a:spcPts val="0"/>
              </a:spcBef>
              <a:spcAft>
                <a:spcPts val="0"/>
              </a:spcAft>
              <a:buClr>
                <a:srgbClr val="0F1A5C"/>
              </a:buClr>
              <a:buSzPts val="3740"/>
              <a:buFont typeface="Arial"/>
              <a:buChar char="❏"/>
            </a:pPr>
            <a:r>
              <a:rPr lang="en-IN" sz="3240" b="1" i="0" u="none" strike="noStrike" cap="none">
                <a:solidFill>
                  <a:srgbClr val="0F1A5C"/>
                </a:solidFill>
                <a:latin typeface="Quicksand"/>
                <a:ea typeface="Quicksand"/>
                <a:cs typeface="Quicksand"/>
                <a:sym typeface="Quicksand"/>
              </a:rPr>
              <a:t>Ranger 3.0 Troubleshooter</a:t>
            </a:r>
            <a:endParaRPr sz="3240" b="1" i="0" u="none" strike="noStrike" cap="none">
              <a:solidFill>
                <a:srgbClr val="0F1A5C"/>
              </a:solidFill>
              <a:latin typeface="Quicksand"/>
              <a:ea typeface="Quicksand"/>
              <a:cs typeface="Quicksand"/>
              <a:sym typeface="Quicksand"/>
            </a:endParaRPr>
          </a:p>
        </p:txBody>
      </p:sp>
      <p:sp>
        <p:nvSpPr>
          <p:cNvPr id="342" name="Google Shape;342;p4"/>
          <p:cNvSpPr txBox="1"/>
          <p:nvPr/>
        </p:nvSpPr>
        <p:spPr>
          <a:xfrm>
            <a:off x="-90802" y="683593"/>
            <a:ext cx="9956521" cy="735000"/>
          </a:xfrm>
          <a:prstGeom prst="rect">
            <a:avLst/>
          </a:prstGeom>
          <a:noFill/>
          <a:ln>
            <a:noFill/>
          </a:ln>
        </p:spPr>
        <p:txBody>
          <a:bodyPr spcFirstLastPara="1" wrap="square" lIns="91425" tIns="91425" rIns="91425" bIns="91425" anchor="t" anchorCtr="0">
            <a:noAutofit/>
          </a:bodyPr>
          <a:lstStyle/>
          <a:p>
            <a:pPr marL="457200" marR="0" lvl="0" indent="-342900" algn="l" rtl="0">
              <a:lnSpc>
                <a:spcPct val="100000"/>
              </a:lnSpc>
              <a:spcBef>
                <a:spcPts val="0"/>
              </a:spcBef>
              <a:spcAft>
                <a:spcPts val="0"/>
              </a:spcAft>
              <a:buClr>
                <a:srgbClr val="333333"/>
              </a:buClr>
              <a:buSzPts val="1800"/>
              <a:buFont typeface="Quicksand Light"/>
              <a:buChar char="➢"/>
            </a:pPr>
            <a:r>
              <a:rPr lang="en-IN" sz="1800" b="0" i="0" u="none" strike="noStrike" cap="none" dirty="0">
                <a:solidFill>
                  <a:srgbClr val="333333"/>
                </a:solidFill>
                <a:highlight>
                  <a:srgbClr val="FFFFFF"/>
                </a:highlight>
                <a:latin typeface="Quicksand Light"/>
                <a:ea typeface="Quicksand Light"/>
                <a:cs typeface="Quicksand Light"/>
                <a:sym typeface="Quicksand Light"/>
              </a:rPr>
              <a:t>Check Moxa led status as mentioned in support link document.</a:t>
            </a:r>
          </a:p>
          <a:p>
            <a:pPr marL="457200" marR="0" lvl="0" indent="-342900" algn="l" rtl="0">
              <a:lnSpc>
                <a:spcPct val="100000"/>
              </a:lnSpc>
              <a:spcBef>
                <a:spcPts val="0"/>
              </a:spcBef>
              <a:spcAft>
                <a:spcPts val="0"/>
              </a:spcAft>
              <a:buClr>
                <a:srgbClr val="333333"/>
              </a:buClr>
              <a:buSzPts val="1800"/>
              <a:buFont typeface="Quicksand Light"/>
              <a:buChar char="➢"/>
            </a:pPr>
            <a:r>
              <a:rPr lang="en-IN" sz="1800" dirty="0">
                <a:solidFill>
                  <a:srgbClr val="333333"/>
                </a:solidFill>
                <a:highlight>
                  <a:srgbClr val="FFFFFF"/>
                </a:highlight>
                <a:latin typeface="Quicksand Light"/>
                <a:ea typeface="Quicksand Light"/>
                <a:cs typeface="Quicksand Light"/>
                <a:sym typeface="Quicksand Light"/>
              </a:rPr>
              <a:t>Restart the Ranger and check if the issue is resolved </a:t>
            </a:r>
            <a:r>
              <a:rPr lang="en-IN" sz="1800" b="0" i="0" u="none" strike="noStrike" cap="none" dirty="0">
                <a:solidFill>
                  <a:srgbClr val="333333"/>
                </a:solidFill>
                <a:highlight>
                  <a:srgbClr val="FFFFFF"/>
                </a:highlight>
                <a:latin typeface="Quicksand Light"/>
                <a:ea typeface="Quicksand Light"/>
                <a:cs typeface="Quicksand Light"/>
                <a:sym typeface="Quicksand Light"/>
              </a:rPr>
              <a:t> </a:t>
            </a:r>
            <a:endParaRPr sz="1400" b="0" i="0" u="none" strike="noStrike" cap="none" dirty="0">
              <a:solidFill>
                <a:srgbClr val="000000"/>
              </a:solidFill>
              <a:latin typeface="Arial"/>
              <a:ea typeface="Arial"/>
              <a:cs typeface="Arial"/>
              <a:sym typeface="Arial"/>
            </a:endParaRPr>
          </a:p>
          <a:p>
            <a:pPr marL="114300" marR="0" lvl="0" indent="0" algn="l" rtl="0">
              <a:lnSpc>
                <a:spcPct val="100000"/>
              </a:lnSpc>
              <a:spcBef>
                <a:spcPts val="0"/>
              </a:spcBef>
              <a:spcAft>
                <a:spcPts val="0"/>
              </a:spcAft>
              <a:buClr>
                <a:srgbClr val="000000"/>
              </a:buClr>
              <a:buSzPts val="1800"/>
              <a:buFont typeface="Arial"/>
              <a:buNone/>
            </a:pPr>
            <a:endParaRPr sz="1800" b="0" i="0" u="none" strike="noStrike" cap="none" dirty="0">
              <a:solidFill>
                <a:srgbClr val="333333"/>
              </a:solidFill>
              <a:highlight>
                <a:srgbClr val="FFFFFF"/>
              </a:highlight>
              <a:latin typeface="Quicksand Light"/>
              <a:ea typeface="Quicksand Light"/>
              <a:cs typeface="Quicksand Light"/>
              <a:sym typeface="Quicksand Light"/>
            </a:endParaRPr>
          </a:p>
          <a:p>
            <a:pPr marL="457200" marR="0" lvl="0" indent="-228600" algn="l" rtl="0">
              <a:lnSpc>
                <a:spcPct val="100000"/>
              </a:lnSpc>
              <a:spcBef>
                <a:spcPts val="0"/>
              </a:spcBef>
              <a:spcAft>
                <a:spcPts val="0"/>
              </a:spcAft>
              <a:buClr>
                <a:srgbClr val="333333"/>
              </a:buClr>
              <a:buSzPts val="1800"/>
              <a:buFont typeface="Quicksand Light"/>
              <a:buNone/>
            </a:pPr>
            <a:endParaRPr sz="1800" b="0" i="0" u="none" strike="noStrike" cap="none" dirty="0">
              <a:solidFill>
                <a:srgbClr val="333333"/>
              </a:solidFill>
              <a:highlight>
                <a:srgbClr val="FFFFFF"/>
              </a:highlight>
              <a:latin typeface="Quicksand Light"/>
              <a:ea typeface="Quicksand Light"/>
              <a:cs typeface="Quicksand Light"/>
              <a:sym typeface="Quicksand Light"/>
            </a:endParaRPr>
          </a:p>
        </p:txBody>
      </p:sp>
      <p:sp>
        <p:nvSpPr>
          <p:cNvPr id="343" name="Google Shape;343;p4">
            <a:hlinkClick r:id="rId4" action="ppaction://hlinksldjump"/>
          </p:cNvPr>
          <p:cNvSpPr/>
          <p:nvPr/>
        </p:nvSpPr>
        <p:spPr>
          <a:xfrm>
            <a:off x="2529956" y="5002843"/>
            <a:ext cx="830400" cy="723300"/>
          </a:xfrm>
          <a:prstGeom prst="ellipse">
            <a:avLst/>
          </a:prstGeom>
          <a:gradFill>
            <a:gsLst>
              <a:gs pos="0">
                <a:srgbClr val="00FF00"/>
              </a:gs>
              <a:gs pos="100000">
                <a:srgbClr val="737373"/>
              </a:gs>
            </a:gsLst>
            <a:lin ang="5400012" scaled="0"/>
          </a:gradFill>
          <a:ln w="9525" cap="flat" cmpd="sng">
            <a:solidFill>
              <a:srgbClr val="44546A"/>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IN" sz="1400" b="0" i="0" u="none" strike="noStrike" cap="none">
                <a:solidFill>
                  <a:srgbClr val="000000"/>
                </a:solidFill>
                <a:latin typeface="Quicksand Light"/>
                <a:ea typeface="Quicksand Light"/>
                <a:cs typeface="Quicksand Light"/>
                <a:sym typeface="Quicksand Light"/>
              </a:rPr>
              <a:t>YES</a:t>
            </a:r>
            <a:endParaRPr sz="1400" b="0" i="0" u="none" strike="noStrike" cap="none">
              <a:solidFill>
                <a:srgbClr val="000000"/>
              </a:solidFill>
              <a:latin typeface="Quicksand Light"/>
              <a:ea typeface="Quicksand Light"/>
              <a:cs typeface="Quicksand Light"/>
              <a:sym typeface="Quicksand Light"/>
            </a:endParaRPr>
          </a:p>
        </p:txBody>
      </p:sp>
      <p:sp>
        <p:nvSpPr>
          <p:cNvPr id="344" name="Google Shape;344;p4">
            <a:hlinkClick r:id="rId5" action="ppaction://hlinksldjump"/>
          </p:cNvPr>
          <p:cNvSpPr/>
          <p:nvPr/>
        </p:nvSpPr>
        <p:spPr>
          <a:xfrm>
            <a:off x="6223712" y="4978814"/>
            <a:ext cx="830400" cy="723300"/>
          </a:xfrm>
          <a:prstGeom prst="ellipse">
            <a:avLst/>
          </a:prstGeom>
          <a:gradFill>
            <a:gsLst>
              <a:gs pos="0">
                <a:srgbClr val="F5D0D0"/>
              </a:gs>
              <a:gs pos="100000">
                <a:srgbClr val="D96868"/>
              </a:gs>
            </a:gsLst>
            <a:path path="circle">
              <a:fillToRect l="50000" t="50000" r="50000" b="50000"/>
            </a:path>
            <a:tileRect/>
          </a:gradFill>
          <a:ln w="9525" cap="flat" cmpd="sng">
            <a:solidFill>
              <a:srgbClr val="44546A"/>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IN" sz="1400" b="0" i="0" u="none" strike="noStrike" cap="none">
                <a:solidFill>
                  <a:srgbClr val="000000"/>
                </a:solidFill>
                <a:latin typeface="Quicksand Light"/>
                <a:ea typeface="Quicksand Light"/>
                <a:cs typeface="Quicksand Light"/>
                <a:sym typeface="Quicksand Light"/>
              </a:rPr>
              <a:t>NO</a:t>
            </a:r>
            <a:endParaRPr sz="1400" b="0" i="0" u="none" strike="noStrike" cap="none">
              <a:solidFill>
                <a:srgbClr val="000000"/>
              </a:solidFill>
              <a:latin typeface="Quicksand Light"/>
              <a:ea typeface="Quicksand Light"/>
              <a:cs typeface="Quicksand Light"/>
              <a:sym typeface="Quicksand Light"/>
            </a:endParaRPr>
          </a:p>
        </p:txBody>
      </p:sp>
      <p:sp>
        <p:nvSpPr>
          <p:cNvPr id="345" name="Google Shape;345;p4"/>
          <p:cNvSpPr txBox="1"/>
          <p:nvPr/>
        </p:nvSpPr>
        <p:spPr>
          <a:xfrm>
            <a:off x="3136825" y="4578628"/>
            <a:ext cx="61194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IN" sz="2000" b="0" i="0" u="none" strike="noStrike" cap="none" dirty="0">
                <a:solidFill>
                  <a:srgbClr val="333333"/>
                </a:solidFill>
                <a:highlight>
                  <a:srgbClr val="FFFFFF"/>
                </a:highlight>
                <a:latin typeface="Quicksand Light"/>
                <a:ea typeface="Quicksand Light"/>
                <a:cs typeface="Quicksand Light"/>
                <a:sym typeface="Quicksand Light"/>
              </a:rPr>
              <a:t>Is your issue fix?</a:t>
            </a:r>
            <a:endParaRPr sz="2000" b="0" i="0" u="none" strike="noStrike" cap="none" dirty="0">
              <a:solidFill>
                <a:srgbClr val="000000"/>
              </a:solidFill>
              <a:latin typeface="Arial"/>
              <a:ea typeface="Arial"/>
              <a:cs typeface="Arial"/>
              <a:sym typeface="Arial"/>
            </a:endParaRPr>
          </a:p>
        </p:txBody>
      </p:sp>
      <p:graphicFrame>
        <p:nvGraphicFramePr>
          <p:cNvPr id="346" name="Google Shape;346;p4"/>
          <p:cNvGraphicFramePr/>
          <p:nvPr>
            <p:extLst>
              <p:ext uri="{D42A27DB-BD31-4B8C-83A1-F6EECF244321}">
                <p14:modId xmlns:p14="http://schemas.microsoft.com/office/powerpoint/2010/main" val="2349284815"/>
              </p:ext>
            </p:extLst>
          </p:nvPr>
        </p:nvGraphicFramePr>
        <p:xfrm>
          <a:off x="8220375" y="2242450"/>
          <a:ext cx="3473075" cy="1188660"/>
        </p:xfrm>
        <a:graphic>
          <a:graphicData uri="http://schemas.openxmlformats.org/drawingml/2006/table">
            <a:tbl>
              <a:tblPr>
                <a:noFill/>
              </a:tblPr>
              <a:tblGrid>
                <a:gridCol w="677525">
                  <a:extLst>
                    <a:ext uri="{9D8B030D-6E8A-4147-A177-3AD203B41FA5}">
                      <a16:colId xmlns:a16="http://schemas.microsoft.com/office/drawing/2014/main" val="20000"/>
                    </a:ext>
                  </a:extLst>
                </a:gridCol>
                <a:gridCol w="2795550">
                  <a:extLst>
                    <a:ext uri="{9D8B030D-6E8A-4147-A177-3AD203B41FA5}">
                      <a16:colId xmlns:a16="http://schemas.microsoft.com/office/drawing/2014/main" val="20001"/>
                    </a:ext>
                  </a:extLst>
                </a:gridCol>
              </a:tblGrid>
              <a:tr h="381000">
                <a:tc>
                  <a:txBody>
                    <a:bodyPr/>
                    <a:lstStyle/>
                    <a:p>
                      <a:pPr marL="0" marR="0" lvl="0" indent="0" algn="ctr" rtl="0">
                        <a:lnSpc>
                          <a:spcPct val="100000"/>
                        </a:lnSpc>
                        <a:spcBef>
                          <a:spcPts val="0"/>
                        </a:spcBef>
                        <a:spcAft>
                          <a:spcPts val="0"/>
                        </a:spcAft>
                        <a:buClr>
                          <a:srgbClr val="000000"/>
                        </a:buClr>
                        <a:buSzPts val="1800"/>
                        <a:buFont typeface="Arial"/>
                        <a:buNone/>
                      </a:pPr>
                      <a:r>
                        <a:rPr lang="en-IN" sz="1800" u="none" strike="noStrike" cap="none">
                          <a:latin typeface="Quicksand Light"/>
                          <a:ea typeface="Quicksand Light"/>
                          <a:cs typeface="Quicksand Light"/>
                          <a:sym typeface="Quicksand Light"/>
                        </a:rPr>
                        <a:t>SN</a:t>
                      </a:r>
                      <a:endParaRPr sz="1800" u="none" strike="noStrike" cap="none">
                        <a:latin typeface="Quicksand Light"/>
                        <a:ea typeface="Quicksand Light"/>
                        <a:cs typeface="Quicksand Light"/>
                        <a:sym typeface="Quicksand Light"/>
                      </a:endParaRPr>
                    </a:p>
                  </a:txBody>
                  <a:tcPr marL="91425" marR="91425" marT="91425" marB="91425" anchor="ctr">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B7B7B7"/>
                    </a:solidFill>
                  </a:tcPr>
                </a:tc>
                <a:tc>
                  <a:txBody>
                    <a:bodyPr/>
                    <a:lstStyle/>
                    <a:p>
                      <a:pPr marL="0" marR="0" lvl="0" indent="0" algn="ctr" rtl="0">
                        <a:lnSpc>
                          <a:spcPct val="100000"/>
                        </a:lnSpc>
                        <a:spcBef>
                          <a:spcPts val="0"/>
                        </a:spcBef>
                        <a:spcAft>
                          <a:spcPts val="0"/>
                        </a:spcAft>
                        <a:buClr>
                          <a:srgbClr val="000000"/>
                        </a:buClr>
                        <a:buSzPts val="1800"/>
                        <a:buFont typeface="Arial"/>
                        <a:buNone/>
                      </a:pPr>
                      <a:r>
                        <a:rPr lang="en-IN" sz="1800" b="1" u="none" strike="noStrike" cap="none">
                          <a:latin typeface="Quicksand"/>
                          <a:ea typeface="Quicksand"/>
                          <a:cs typeface="Quicksand"/>
                          <a:sym typeface="Quicksand"/>
                        </a:rPr>
                        <a:t>Support Link</a:t>
                      </a:r>
                      <a:endParaRPr sz="1800" b="1" u="none" strike="noStrike" cap="none">
                        <a:latin typeface="Quicksand"/>
                        <a:ea typeface="Quicksand"/>
                        <a:cs typeface="Quicksand"/>
                        <a:sym typeface="Quicksand"/>
                      </a:endParaRPr>
                    </a:p>
                  </a:txBody>
                  <a:tcPr marL="91425" marR="91425" marT="91425" marB="91425" anchor="ctr">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B7B7B7"/>
                    </a:solidFill>
                  </a:tcPr>
                </a:tc>
                <a:extLst>
                  <a:ext uri="{0D108BD9-81ED-4DB2-BD59-A6C34878D82A}">
                    <a16:rowId xmlns:a16="http://schemas.microsoft.com/office/drawing/2014/main" val="10000"/>
                  </a:ext>
                </a:extLst>
              </a:tr>
              <a:tr h="381000">
                <a:tc>
                  <a:txBody>
                    <a:bodyPr/>
                    <a:lstStyle/>
                    <a:p>
                      <a:pPr marL="0" marR="0" lvl="0" indent="0" algn="ctr" rtl="0">
                        <a:lnSpc>
                          <a:spcPct val="100000"/>
                        </a:lnSpc>
                        <a:spcBef>
                          <a:spcPts val="0"/>
                        </a:spcBef>
                        <a:spcAft>
                          <a:spcPts val="0"/>
                        </a:spcAft>
                        <a:buClr>
                          <a:srgbClr val="000000"/>
                        </a:buClr>
                        <a:buSzPts val="1800"/>
                        <a:buFont typeface="Arial"/>
                        <a:buNone/>
                      </a:pPr>
                      <a:r>
                        <a:rPr lang="en-IN" sz="1800" u="none" strike="noStrike" cap="none"/>
                        <a:t>1</a:t>
                      </a:r>
                      <a:endParaRPr sz="1800" u="none" strike="noStrike" cap="none"/>
                    </a:p>
                  </a:txBody>
                  <a:tcPr marL="91425" marR="91425" marT="91425" marB="91425" anchor="ctr">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100"/>
                        <a:buFont typeface="Arial"/>
                        <a:buNone/>
                      </a:pPr>
                      <a:r>
                        <a:rPr lang="en-IN" sz="1800" u="sng" strike="noStrike" cap="none" dirty="0">
                          <a:solidFill>
                            <a:schemeClr val="hlink"/>
                          </a:solidFill>
                          <a:highlight>
                            <a:schemeClr val="lt1"/>
                          </a:highlight>
                          <a:latin typeface="Quicksand Light"/>
                          <a:ea typeface="Quicksand Light"/>
                          <a:cs typeface="Quicksand Light"/>
                          <a:sym typeface="Quicksand Light"/>
                          <a:hlinkClick r:id="rId6" action="ppaction://hlinksldjump"/>
                        </a:rPr>
                        <a:t>Procedure to Check Moxa Led Status </a:t>
                      </a:r>
                      <a:endParaRPr sz="1500" u="none" strike="noStrike" cap="none" dirty="0">
                        <a:latin typeface="Quicksand Light"/>
                        <a:ea typeface="Quicksand Light"/>
                        <a:cs typeface="Quicksand Light"/>
                        <a:sym typeface="Quicksand Light"/>
                      </a:endParaRPr>
                    </a:p>
                  </a:txBody>
                  <a:tcPr marL="91425" marR="91425" marT="91425" marB="91425" anchor="ctr">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
        <p:nvSpPr>
          <p:cNvPr id="347" name="Google Shape;347;p4">
            <a:hlinkClick r:id="rId3" action="ppaction://hlinksldjump"/>
          </p:cNvPr>
          <p:cNvSpPr/>
          <p:nvPr/>
        </p:nvSpPr>
        <p:spPr>
          <a:xfrm>
            <a:off x="848275" y="5934425"/>
            <a:ext cx="1111800" cy="512100"/>
          </a:xfrm>
          <a:prstGeom prst="bevel">
            <a:avLst>
              <a:gd name="adj" fmla="val 12500"/>
            </a:avLst>
          </a:prstGeom>
          <a:solidFill>
            <a:srgbClr val="E7E6E6"/>
          </a:solidFill>
          <a:ln w="9525" cap="flat" cmpd="sng">
            <a:solidFill>
              <a:srgbClr val="44546A"/>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IN" sz="1400" b="0" i="0" u="none" strike="noStrike" cap="none">
                <a:solidFill>
                  <a:srgbClr val="000000"/>
                </a:solidFill>
                <a:latin typeface="Quicksand Light"/>
                <a:ea typeface="Quicksand Light"/>
                <a:cs typeface="Quicksand Light"/>
                <a:sym typeface="Quicksand Light"/>
              </a:rPr>
              <a:t>Preview</a:t>
            </a:r>
            <a:endParaRPr sz="1400" b="0" i="0" u="none" strike="noStrike" cap="none">
              <a:solidFill>
                <a:srgbClr val="000000"/>
              </a:solidFill>
              <a:latin typeface="Quicksand Light"/>
              <a:ea typeface="Quicksand Light"/>
              <a:cs typeface="Quicksand Light"/>
              <a:sym typeface="Quicksand Light"/>
            </a:endParaRPr>
          </a:p>
        </p:txBody>
      </p:sp>
      <p:sp>
        <p:nvSpPr>
          <p:cNvPr id="348" name="Google Shape;348;p4">
            <a:hlinkClick r:id="rId5" action="ppaction://hlinksldjump"/>
          </p:cNvPr>
          <p:cNvSpPr/>
          <p:nvPr/>
        </p:nvSpPr>
        <p:spPr>
          <a:xfrm>
            <a:off x="10099100" y="5934425"/>
            <a:ext cx="1111800" cy="512100"/>
          </a:xfrm>
          <a:prstGeom prst="bevel">
            <a:avLst>
              <a:gd name="adj" fmla="val 12500"/>
            </a:avLst>
          </a:prstGeom>
          <a:solidFill>
            <a:srgbClr val="E7E6E6"/>
          </a:solidFill>
          <a:ln w="9525" cap="flat" cmpd="sng">
            <a:solidFill>
              <a:srgbClr val="44546A"/>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IN" sz="1400" b="0" i="0" u="none" strike="noStrike" cap="none">
                <a:solidFill>
                  <a:srgbClr val="000000"/>
                </a:solidFill>
                <a:latin typeface="Quicksand Light"/>
                <a:ea typeface="Quicksand Light"/>
                <a:cs typeface="Quicksand Light"/>
                <a:sym typeface="Quicksand Light"/>
              </a:rPr>
              <a:t>Next</a:t>
            </a:r>
            <a:endParaRPr sz="1400" b="0" i="0" u="none" strike="noStrike" cap="none">
              <a:solidFill>
                <a:srgbClr val="000000"/>
              </a:solidFill>
              <a:latin typeface="Quicksand Light"/>
              <a:ea typeface="Quicksand Light"/>
              <a:cs typeface="Quicksand Light"/>
              <a:sym typeface="Quicksand Light"/>
            </a:endParaRPr>
          </a:p>
        </p:txBody>
      </p:sp>
      <p:pic>
        <p:nvPicPr>
          <p:cNvPr id="349" name="Google Shape;349;p4"/>
          <p:cNvPicPr preferRelativeResize="0"/>
          <p:nvPr/>
        </p:nvPicPr>
        <p:blipFill rotWithShape="1">
          <a:blip r:embed="rId7">
            <a:alphaModFix/>
          </a:blip>
          <a:srcRect t="-11794" r="-13778"/>
          <a:stretch/>
        </p:blipFill>
        <p:spPr>
          <a:xfrm>
            <a:off x="2269201" y="916450"/>
            <a:ext cx="4626051" cy="3662175"/>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14"/>
          <p:cNvSpPr txBox="1">
            <a:spLocks noGrp="1"/>
          </p:cNvSpPr>
          <p:nvPr>
            <p:ph type="title"/>
          </p:nvPr>
        </p:nvSpPr>
        <p:spPr>
          <a:xfrm>
            <a:off x="78739" y="0"/>
            <a:ext cx="11808461" cy="1010533"/>
          </a:xfrm>
          <a:prstGeom prst="rect">
            <a:avLst/>
          </a:prstGeom>
          <a:noFill/>
          <a:ln>
            <a:noFill/>
          </a:ln>
        </p:spPr>
        <p:txBody>
          <a:bodyPr spcFirstLastPara="1" wrap="square" lIns="0" tIns="111750" rIns="0" bIns="0" anchor="t" anchorCtr="0">
            <a:spAutoFit/>
          </a:bodyPr>
          <a:lstStyle/>
          <a:p>
            <a:pPr marL="131445" lvl="0" indent="0" algn="l" rtl="0">
              <a:lnSpc>
                <a:spcPct val="100000"/>
              </a:lnSpc>
              <a:spcBef>
                <a:spcPts val="0"/>
              </a:spcBef>
              <a:spcAft>
                <a:spcPts val="0"/>
              </a:spcAft>
              <a:buNone/>
            </a:pPr>
            <a:r>
              <a:rPr lang="en-US"/>
              <a:t>Procedure for IMB Assy Replacement</a:t>
            </a:r>
            <a:endParaRPr/>
          </a:p>
          <a:p>
            <a:pPr marL="298450" lvl="0" indent="-285750" algn="l" rtl="0">
              <a:lnSpc>
                <a:spcPct val="100000"/>
              </a:lnSpc>
              <a:spcBef>
                <a:spcPts val="380"/>
              </a:spcBef>
              <a:spcAft>
                <a:spcPts val="0"/>
              </a:spcAft>
              <a:buClr>
                <a:srgbClr val="000000"/>
              </a:buClr>
              <a:buSzPts val="1800"/>
              <a:buFont typeface="Noto Sans Symbols"/>
              <a:buChar char="▪"/>
            </a:pPr>
            <a:r>
              <a:rPr lang="en-US" sz="1800" b="0">
                <a:solidFill>
                  <a:srgbClr val="000000"/>
                </a:solidFill>
              </a:rPr>
              <a:t>Now</a:t>
            </a:r>
            <a:r>
              <a:rPr lang="en-US" sz="1800">
                <a:solidFill>
                  <a:srgbClr val="000000"/>
                </a:solidFill>
              </a:rPr>
              <a:t> </a:t>
            </a:r>
            <a:r>
              <a:rPr lang="en-US" sz="1800" b="0">
                <a:solidFill>
                  <a:srgbClr val="000000"/>
                </a:solidFill>
              </a:rPr>
              <a:t>open all the fasteners of IMB assembly and remove it from Ranger</a:t>
            </a:r>
            <a:r>
              <a:rPr lang="en-US" sz="1800" b="0">
                <a:solidFill>
                  <a:srgbClr val="000000"/>
                </a:solidFill>
                <a:latin typeface="Calibri"/>
                <a:ea typeface="Calibri"/>
                <a:cs typeface="Calibri"/>
                <a:sym typeface="Calibri"/>
              </a:rPr>
              <a:t>.</a:t>
            </a:r>
            <a:endParaRPr sz="1800">
              <a:latin typeface="Calibri"/>
              <a:ea typeface="Calibri"/>
              <a:cs typeface="Calibri"/>
              <a:sym typeface="Calibri"/>
            </a:endParaRPr>
          </a:p>
        </p:txBody>
      </p:sp>
      <p:sp>
        <p:nvSpPr>
          <p:cNvPr id="171" name="Google Shape;171;p14"/>
          <p:cNvSpPr txBox="1">
            <a:spLocks noGrp="1"/>
          </p:cNvSpPr>
          <p:nvPr>
            <p:ph type="ftr" idx="11"/>
          </p:nvPr>
        </p:nvSpPr>
        <p:spPr>
          <a:xfrm>
            <a:off x="10270997" y="6677355"/>
            <a:ext cx="1682750" cy="160020"/>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1050" b="0" i="0" u="none" strike="noStrike" cap="none">
                <a:solidFill>
                  <a:srgbClr val="84869C"/>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pPr marL="12700" lvl="0" indent="0" algn="l" rtl="0">
              <a:lnSpc>
                <a:spcPct val="110000"/>
              </a:lnSpc>
              <a:spcBef>
                <a:spcPts val="0"/>
              </a:spcBef>
              <a:spcAft>
                <a:spcPts val="0"/>
              </a:spcAft>
              <a:buNone/>
            </a:pPr>
            <a:endParaRPr/>
          </a:p>
        </p:txBody>
      </p:sp>
      <p:pic>
        <p:nvPicPr>
          <p:cNvPr id="172" name="Google Shape;172;p14"/>
          <p:cNvPicPr preferRelativeResize="0"/>
          <p:nvPr/>
        </p:nvPicPr>
        <p:blipFill rotWithShape="1">
          <a:blip r:embed="rId3">
            <a:alphaModFix/>
          </a:blip>
          <a:srcRect/>
          <a:stretch/>
        </p:blipFill>
        <p:spPr>
          <a:xfrm rot="-5400000">
            <a:off x="3987172" y="89528"/>
            <a:ext cx="3733800" cy="6678944"/>
          </a:xfrm>
          <a:prstGeom prst="rect">
            <a:avLst/>
          </a:prstGeom>
          <a:noFill/>
          <a:ln>
            <a:noFill/>
          </a:ln>
        </p:spPr>
      </p:pic>
      <p:sp>
        <p:nvSpPr>
          <p:cNvPr id="173" name="Google Shape;173;p14"/>
          <p:cNvSpPr/>
          <p:nvPr/>
        </p:nvSpPr>
        <p:spPr>
          <a:xfrm>
            <a:off x="6400800" y="3428999"/>
            <a:ext cx="533400" cy="381000"/>
          </a:xfrm>
          <a:prstGeom prst="roundRect">
            <a:avLst>
              <a:gd name="adj" fmla="val 16667"/>
            </a:avLst>
          </a:prstGeom>
          <a:noFill/>
          <a:ln w="381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74" name="Google Shape;174;p14"/>
          <p:cNvSpPr/>
          <p:nvPr/>
        </p:nvSpPr>
        <p:spPr>
          <a:xfrm>
            <a:off x="7772400" y="1752600"/>
            <a:ext cx="533400" cy="381000"/>
          </a:xfrm>
          <a:prstGeom prst="roundRect">
            <a:avLst>
              <a:gd name="adj" fmla="val 16667"/>
            </a:avLst>
          </a:prstGeom>
          <a:noFill/>
          <a:ln w="381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175" name="Google Shape;175;p14"/>
          <p:cNvCxnSpPr/>
          <p:nvPr/>
        </p:nvCxnSpPr>
        <p:spPr>
          <a:xfrm flipH="1">
            <a:off x="5715000" y="3839965"/>
            <a:ext cx="925703" cy="1722635"/>
          </a:xfrm>
          <a:prstGeom prst="straightConnector1">
            <a:avLst/>
          </a:prstGeom>
          <a:noFill/>
          <a:ln w="38100" cap="flat" cmpd="sng">
            <a:solidFill>
              <a:srgbClr val="FF0000"/>
            </a:solidFill>
            <a:prstDash val="solid"/>
            <a:round/>
            <a:headEnd type="none" w="sm" len="sm"/>
            <a:tailEnd type="none" w="sm" len="sm"/>
          </a:ln>
        </p:spPr>
      </p:cxnSp>
      <p:sp>
        <p:nvSpPr>
          <p:cNvPr id="176" name="Google Shape;176;p14"/>
          <p:cNvSpPr txBox="1"/>
          <p:nvPr/>
        </p:nvSpPr>
        <p:spPr>
          <a:xfrm>
            <a:off x="5018471" y="5539483"/>
            <a:ext cx="2318760"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IMB Assembly Fasteners</a:t>
            </a:r>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15"/>
          <p:cNvSpPr txBox="1">
            <a:spLocks noGrp="1"/>
          </p:cNvSpPr>
          <p:nvPr>
            <p:ph type="title"/>
          </p:nvPr>
        </p:nvSpPr>
        <p:spPr>
          <a:xfrm>
            <a:off x="78739" y="0"/>
            <a:ext cx="12113261" cy="1287532"/>
          </a:xfrm>
          <a:prstGeom prst="rect">
            <a:avLst/>
          </a:prstGeom>
          <a:noFill/>
          <a:ln>
            <a:noFill/>
          </a:ln>
        </p:spPr>
        <p:txBody>
          <a:bodyPr spcFirstLastPara="1" wrap="square" lIns="0" tIns="111750" rIns="0" bIns="0" anchor="t" anchorCtr="0">
            <a:spAutoFit/>
          </a:bodyPr>
          <a:lstStyle/>
          <a:p>
            <a:pPr marL="131445" lvl="0" indent="0" algn="l" rtl="0">
              <a:lnSpc>
                <a:spcPct val="100000"/>
              </a:lnSpc>
              <a:spcBef>
                <a:spcPts val="0"/>
              </a:spcBef>
              <a:spcAft>
                <a:spcPts val="0"/>
              </a:spcAft>
              <a:buNone/>
            </a:pPr>
            <a:r>
              <a:rPr lang="en-US"/>
              <a:t>Procedure for IMB Assy Replacement</a:t>
            </a:r>
            <a:endParaRPr/>
          </a:p>
          <a:p>
            <a:pPr marL="298450" lvl="0" indent="-285750" algn="l" rtl="0">
              <a:lnSpc>
                <a:spcPct val="100000"/>
              </a:lnSpc>
              <a:spcBef>
                <a:spcPts val="380"/>
              </a:spcBef>
              <a:spcAft>
                <a:spcPts val="0"/>
              </a:spcAft>
              <a:buClr>
                <a:srgbClr val="000000"/>
              </a:buClr>
              <a:buSzPts val="1800"/>
              <a:buFont typeface="Noto Sans Symbols"/>
              <a:buChar char="▪"/>
            </a:pPr>
            <a:r>
              <a:rPr lang="en-US" sz="1800" b="0">
                <a:solidFill>
                  <a:srgbClr val="000000"/>
                </a:solidFill>
              </a:rPr>
              <a:t>After removing IMB assembly from Ranger, it will look as shown in below image</a:t>
            </a:r>
            <a:r>
              <a:rPr lang="en-US" sz="1800" b="0">
                <a:solidFill>
                  <a:srgbClr val="000000"/>
                </a:solidFill>
                <a:latin typeface="Calibri"/>
                <a:ea typeface="Calibri"/>
                <a:cs typeface="Calibri"/>
                <a:sym typeface="Calibri"/>
              </a:rPr>
              <a:t>. Now mount new IMB assembly and tight all the fasteners giving torque value </a:t>
            </a:r>
            <a:r>
              <a:rPr lang="en-US" sz="1800">
                <a:solidFill>
                  <a:srgbClr val="000000"/>
                </a:solidFill>
                <a:latin typeface="Calibri"/>
                <a:ea typeface="Calibri"/>
                <a:cs typeface="Calibri"/>
                <a:sym typeface="Calibri"/>
              </a:rPr>
              <a:t>15-18NM. </a:t>
            </a:r>
            <a:endParaRPr sz="1800">
              <a:latin typeface="Calibri"/>
              <a:ea typeface="Calibri"/>
              <a:cs typeface="Calibri"/>
              <a:sym typeface="Calibri"/>
            </a:endParaRPr>
          </a:p>
        </p:txBody>
      </p:sp>
      <p:sp>
        <p:nvSpPr>
          <p:cNvPr id="182" name="Google Shape;182;p15"/>
          <p:cNvSpPr txBox="1">
            <a:spLocks noGrp="1"/>
          </p:cNvSpPr>
          <p:nvPr>
            <p:ph type="ftr" idx="11"/>
          </p:nvPr>
        </p:nvSpPr>
        <p:spPr>
          <a:xfrm>
            <a:off x="10270997" y="6677355"/>
            <a:ext cx="1682750" cy="160020"/>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1050" b="0" i="0" u="none" strike="noStrike" cap="none">
                <a:solidFill>
                  <a:srgbClr val="84869C"/>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pPr marL="12700" lvl="0" indent="0" algn="l" rtl="0">
              <a:lnSpc>
                <a:spcPct val="110000"/>
              </a:lnSpc>
              <a:spcBef>
                <a:spcPts val="0"/>
              </a:spcBef>
              <a:spcAft>
                <a:spcPts val="0"/>
              </a:spcAft>
              <a:buNone/>
            </a:pPr>
            <a:endParaRPr/>
          </a:p>
        </p:txBody>
      </p:sp>
      <p:pic>
        <p:nvPicPr>
          <p:cNvPr id="183" name="Google Shape;183;p15"/>
          <p:cNvPicPr preferRelativeResize="0"/>
          <p:nvPr/>
        </p:nvPicPr>
        <p:blipFill rotWithShape="1">
          <a:blip r:embed="rId3">
            <a:alphaModFix/>
          </a:blip>
          <a:srcRect/>
          <a:stretch/>
        </p:blipFill>
        <p:spPr>
          <a:xfrm rot="-5400000">
            <a:off x="4381499" y="51662"/>
            <a:ext cx="3429000" cy="7288077"/>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16"/>
          <p:cNvSpPr txBox="1">
            <a:spLocks noGrp="1"/>
          </p:cNvSpPr>
          <p:nvPr>
            <p:ph type="title"/>
          </p:nvPr>
        </p:nvSpPr>
        <p:spPr>
          <a:xfrm>
            <a:off x="730556" y="2838442"/>
            <a:ext cx="11496547" cy="582852"/>
          </a:xfrm>
          <a:prstGeom prst="rect">
            <a:avLst/>
          </a:prstGeom>
          <a:noFill/>
          <a:ln>
            <a:noFill/>
          </a:ln>
        </p:spPr>
        <p:txBody>
          <a:bodyPr spcFirstLastPara="1" wrap="square" lIns="0" tIns="13325" rIns="0" bIns="0" anchor="t" anchorCtr="0">
            <a:spAutoFit/>
          </a:bodyPr>
          <a:lstStyle/>
          <a:p>
            <a:pPr marL="12700" lvl="0" indent="0" algn="l" rtl="0">
              <a:lnSpc>
                <a:spcPct val="100000"/>
              </a:lnSpc>
              <a:spcBef>
                <a:spcPts val="0"/>
              </a:spcBef>
              <a:spcAft>
                <a:spcPts val="0"/>
              </a:spcAft>
              <a:buNone/>
            </a:pPr>
            <a:r>
              <a:rPr lang="en-US"/>
              <a:t>Connect back all the respective harness in reverse form.</a:t>
            </a:r>
            <a:endParaRPr/>
          </a:p>
        </p:txBody>
      </p:sp>
      <p:sp>
        <p:nvSpPr>
          <p:cNvPr id="189" name="Google Shape;189;p16"/>
          <p:cNvSpPr txBox="1">
            <a:spLocks noGrp="1"/>
          </p:cNvSpPr>
          <p:nvPr>
            <p:ph type="ftr" idx="11"/>
          </p:nvPr>
        </p:nvSpPr>
        <p:spPr>
          <a:xfrm>
            <a:off x="10270997" y="6677355"/>
            <a:ext cx="1682750" cy="160020"/>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1050" b="0" i="0" u="none" strike="noStrike" cap="none">
                <a:solidFill>
                  <a:srgbClr val="84869C"/>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pPr marL="12700" lvl="0" indent="0" algn="l" rtl="0">
              <a:lnSpc>
                <a:spcPct val="110500"/>
              </a:lnSpc>
              <a:spcBef>
                <a:spcPts val="0"/>
              </a:spcBef>
              <a:spcAft>
                <a:spcPts val="0"/>
              </a:spcAft>
              <a:buNone/>
            </a:pPr>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17"/>
          <p:cNvSpPr txBox="1">
            <a:spLocks noGrp="1"/>
          </p:cNvSpPr>
          <p:nvPr>
            <p:ph type="title"/>
          </p:nvPr>
        </p:nvSpPr>
        <p:spPr>
          <a:xfrm>
            <a:off x="78739" y="0"/>
            <a:ext cx="9587230" cy="1010533"/>
          </a:xfrm>
          <a:prstGeom prst="rect">
            <a:avLst/>
          </a:prstGeom>
          <a:noFill/>
          <a:ln>
            <a:noFill/>
          </a:ln>
        </p:spPr>
        <p:txBody>
          <a:bodyPr spcFirstLastPara="1" wrap="square" lIns="0" tIns="111750" rIns="0" bIns="0" anchor="t" anchorCtr="0">
            <a:spAutoFit/>
          </a:bodyPr>
          <a:lstStyle/>
          <a:p>
            <a:pPr marL="131445" lvl="0" indent="0" algn="l" rtl="0">
              <a:lnSpc>
                <a:spcPct val="100000"/>
              </a:lnSpc>
              <a:spcBef>
                <a:spcPts val="0"/>
              </a:spcBef>
              <a:spcAft>
                <a:spcPts val="0"/>
              </a:spcAft>
              <a:buNone/>
            </a:pPr>
            <a:r>
              <a:rPr lang="en-US"/>
              <a:t>Procedure for IMB Assy Replacement</a:t>
            </a:r>
            <a:endParaRPr/>
          </a:p>
          <a:p>
            <a:pPr marL="298450" lvl="0" indent="-285750" algn="l" rtl="0">
              <a:lnSpc>
                <a:spcPct val="100000"/>
              </a:lnSpc>
              <a:spcBef>
                <a:spcPts val="380"/>
              </a:spcBef>
              <a:spcAft>
                <a:spcPts val="0"/>
              </a:spcAft>
              <a:buClr>
                <a:srgbClr val="000000"/>
              </a:buClr>
              <a:buSzPts val="1800"/>
              <a:buFont typeface="Noto Sans Symbols"/>
              <a:buChar char="▪"/>
            </a:pPr>
            <a:r>
              <a:rPr lang="en-US" sz="1800">
                <a:solidFill>
                  <a:srgbClr val="000000"/>
                </a:solidFill>
              </a:rPr>
              <a:t> </a:t>
            </a:r>
            <a:r>
              <a:rPr lang="en-US" sz="1800" b="0">
                <a:solidFill>
                  <a:schemeClr val="dk1"/>
                </a:solidFill>
              </a:rPr>
              <a:t>Now mount the top plate on the bot 3,0 and tight all the bolts giving torque 42-46 NM.</a:t>
            </a:r>
            <a:endParaRPr sz="1800" b="0">
              <a:solidFill>
                <a:schemeClr val="dk1"/>
              </a:solidFill>
              <a:latin typeface="Calibri"/>
              <a:ea typeface="Calibri"/>
              <a:cs typeface="Calibri"/>
              <a:sym typeface="Calibri"/>
            </a:endParaRPr>
          </a:p>
        </p:txBody>
      </p:sp>
      <p:sp>
        <p:nvSpPr>
          <p:cNvPr id="195" name="Google Shape;195;p17"/>
          <p:cNvSpPr txBox="1">
            <a:spLocks noGrp="1"/>
          </p:cNvSpPr>
          <p:nvPr>
            <p:ph type="ftr" idx="11"/>
          </p:nvPr>
        </p:nvSpPr>
        <p:spPr>
          <a:xfrm>
            <a:off x="10270997" y="6677355"/>
            <a:ext cx="1682750" cy="160020"/>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1050" b="0" i="0" u="none" strike="noStrike" cap="none">
                <a:solidFill>
                  <a:srgbClr val="84869C"/>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pPr marL="12700" lvl="0" indent="0" algn="l" rtl="0">
              <a:lnSpc>
                <a:spcPct val="110000"/>
              </a:lnSpc>
              <a:spcBef>
                <a:spcPts val="0"/>
              </a:spcBef>
              <a:spcAft>
                <a:spcPts val="0"/>
              </a:spcAft>
              <a:buNone/>
            </a:pPr>
            <a:endParaRPr/>
          </a:p>
        </p:txBody>
      </p:sp>
      <p:pic>
        <p:nvPicPr>
          <p:cNvPr id="196" name="Google Shape;196;p17"/>
          <p:cNvPicPr preferRelativeResize="0"/>
          <p:nvPr/>
        </p:nvPicPr>
        <p:blipFill rotWithShape="1">
          <a:blip r:embed="rId3">
            <a:alphaModFix/>
          </a:blip>
          <a:srcRect/>
          <a:stretch/>
        </p:blipFill>
        <p:spPr>
          <a:xfrm>
            <a:off x="2514600" y="1905000"/>
            <a:ext cx="7529212" cy="4290432"/>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18"/>
          <p:cNvSpPr txBox="1">
            <a:spLocks noGrp="1"/>
          </p:cNvSpPr>
          <p:nvPr>
            <p:ph type="title"/>
          </p:nvPr>
        </p:nvSpPr>
        <p:spPr>
          <a:xfrm>
            <a:off x="197916" y="43383"/>
            <a:ext cx="7980045" cy="589280"/>
          </a:xfrm>
          <a:prstGeom prst="rect">
            <a:avLst/>
          </a:prstGeom>
          <a:noFill/>
          <a:ln>
            <a:noFill/>
          </a:ln>
        </p:spPr>
        <p:txBody>
          <a:bodyPr spcFirstLastPara="1" wrap="square" lIns="0" tIns="12050" rIns="0" bIns="0" anchor="t" anchorCtr="0">
            <a:spAutoFit/>
          </a:bodyPr>
          <a:lstStyle/>
          <a:p>
            <a:pPr marL="12700" lvl="0" indent="0" algn="l" rtl="0">
              <a:lnSpc>
                <a:spcPct val="100000"/>
              </a:lnSpc>
              <a:spcBef>
                <a:spcPts val="0"/>
              </a:spcBef>
              <a:spcAft>
                <a:spcPts val="0"/>
              </a:spcAft>
              <a:buNone/>
            </a:pPr>
            <a:r>
              <a:rPr lang="en-US"/>
              <a:t>Procedure for IMB Assy Replacement</a:t>
            </a:r>
            <a:endParaRPr/>
          </a:p>
        </p:txBody>
      </p:sp>
      <p:sp>
        <p:nvSpPr>
          <p:cNvPr id="202" name="Google Shape;202;p18"/>
          <p:cNvSpPr txBox="1"/>
          <p:nvPr/>
        </p:nvSpPr>
        <p:spPr>
          <a:xfrm>
            <a:off x="145795" y="665429"/>
            <a:ext cx="11024870" cy="566822"/>
          </a:xfrm>
          <a:prstGeom prst="rect">
            <a:avLst/>
          </a:prstGeom>
          <a:noFill/>
          <a:ln>
            <a:noFill/>
          </a:ln>
        </p:spPr>
        <p:txBody>
          <a:bodyPr spcFirstLastPara="1" wrap="square" lIns="0" tIns="12700" rIns="0" bIns="0" anchor="t" anchorCtr="0">
            <a:spAutoFit/>
          </a:bodyPr>
          <a:lstStyle/>
          <a:p>
            <a:pPr marL="361950" marR="0" lvl="0" indent="-285750" algn="l" rtl="0">
              <a:lnSpc>
                <a:spcPct val="100000"/>
              </a:lnSpc>
              <a:spcBef>
                <a:spcPts val="0"/>
              </a:spcBef>
              <a:spcAft>
                <a:spcPts val="0"/>
              </a:spcAft>
              <a:buClr>
                <a:schemeClr val="dk1"/>
              </a:buClr>
              <a:buSzPts val="1800"/>
              <a:buFont typeface="Noto Sans Symbols"/>
              <a:buChar char="▪"/>
            </a:pPr>
            <a:r>
              <a:rPr lang="en-US" sz="1800">
                <a:solidFill>
                  <a:schemeClr val="dk1"/>
                </a:solidFill>
                <a:latin typeface="Calibri"/>
                <a:ea typeface="Calibri"/>
                <a:cs typeface="Calibri"/>
                <a:sym typeface="Calibri"/>
              </a:rPr>
              <a:t>Now mount both shell/casing assembly on butler and mount all the respective fasteners giving torque </a:t>
            </a:r>
            <a:r>
              <a:rPr lang="en-US" sz="1800" b="1">
                <a:solidFill>
                  <a:schemeClr val="dk1"/>
                </a:solidFill>
                <a:latin typeface="Calibri"/>
                <a:ea typeface="Calibri"/>
                <a:cs typeface="Calibri"/>
                <a:sym typeface="Calibri"/>
              </a:rPr>
              <a:t>4.5-8.5 NM .</a:t>
            </a:r>
            <a:endParaRPr sz="1800" b="1">
              <a:solidFill>
                <a:schemeClr val="dk1"/>
              </a:solidFill>
              <a:latin typeface="Calibri"/>
              <a:ea typeface="Calibri"/>
              <a:cs typeface="Calibri"/>
              <a:sym typeface="Calibri"/>
            </a:endParaRPr>
          </a:p>
        </p:txBody>
      </p:sp>
      <p:sp>
        <p:nvSpPr>
          <p:cNvPr id="203" name="Google Shape;203;p18"/>
          <p:cNvSpPr txBox="1">
            <a:spLocks noGrp="1"/>
          </p:cNvSpPr>
          <p:nvPr>
            <p:ph type="ftr" idx="11"/>
          </p:nvPr>
        </p:nvSpPr>
        <p:spPr>
          <a:xfrm>
            <a:off x="10270997" y="6677355"/>
            <a:ext cx="1682750" cy="160020"/>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1050" b="0" i="0" u="none" strike="noStrike" cap="none">
                <a:solidFill>
                  <a:srgbClr val="84869C"/>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pPr marL="12700" lvl="0" indent="0" algn="l" rtl="0">
              <a:lnSpc>
                <a:spcPct val="110000"/>
              </a:lnSpc>
              <a:spcBef>
                <a:spcPts val="0"/>
              </a:spcBef>
              <a:spcAft>
                <a:spcPts val="0"/>
              </a:spcAft>
              <a:buNone/>
            </a:pPr>
            <a:endParaRPr/>
          </a:p>
        </p:txBody>
      </p:sp>
      <p:sp>
        <p:nvSpPr>
          <p:cNvPr id="204" name="Google Shape;204;p18"/>
          <p:cNvSpPr txBox="1"/>
          <p:nvPr/>
        </p:nvSpPr>
        <p:spPr>
          <a:xfrm>
            <a:off x="8723121" y="4975352"/>
            <a:ext cx="954405" cy="167354"/>
          </a:xfrm>
          <a:prstGeom prst="rect">
            <a:avLst/>
          </a:prstGeom>
          <a:noFill/>
          <a:ln>
            <a:noFill/>
          </a:ln>
        </p:spPr>
        <p:txBody>
          <a:bodyPr spcFirstLastPara="1" wrap="square" lIns="0" tIns="13325" rIns="0" bIns="0" anchor="t" anchorCtr="0">
            <a:spAutoFit/>
          </a:bodyPr>
          <a:lstStyle/>
          <a:p>
            <a:pPr marL="12700" marR="0" lvl="0" indent="0" algn="l" rtl="0">
              <a:lnSpc>
                <a:spcPct val="100000"/>
              </a:lnSpc>
              <a:spcBef>
                <a:spcPts val="0"/>
              </a:spcBef>
              <a:spcAft>
                <a:spcPts val="0"/>
              </a:spcAft>
              <a:buNone/>
            </a:pPr>
            <a:r>
              <a:rPr lang="en-US" sz="1000">
                <a:solidFill>
                  <a:schemeClr val="dk1"/>
                </a:solidFill>
                <a:latin typeface="Calibri"/>
                <a:ea typeface="Calibri"/>
                <a:cs typeface="Calibri"/>
                <a:sym typeface="Calibri"/>
              </a:rPr>
              <a:t>Shell Assy</a:t>
            </a:r>
            <a:endParaRPr sz="1000">
              <a:solidFill>
                <a:schemeClr val="dk1"/>
              </a:solidFill>
              <a:latin typeface="Calibri"/>
              <a:ea typeface="Calibri"/>
              <a:cs typeface="Calibri"/>
              <a:sym typeface="Calibri"/>
            </a:endParaRPr>
          </a:p>
        </p:txBody>
      </p:sp>
      <p:pic>
        <p:nvPicPr>
          <p:cNvPr id="205" name="Google Shape;205;p18"/>
          <p:cNvPicPr preferRelativeResize="0"/>
          <p:nvPr/>
        </p:nvPicPr>
        <p:blipFill rotWithShape="1">
          <a:blip r:embed="rId3">
            <a:alphaModFix/>
          </a:blip>
          <a:srcRect/>
          <a:stretch/>
        </p:blipFill>
        <p:spPr>
          <a:xfrm>
            <a:off x="4800600" y="2043016"/>
            <a:ext cx="2362200" cy="4625630"/>
          </a:xfrm>
          <a:prstGeom prst="rect">
            <a:avLst/>
          </a:prstGeom>
          <a:noFill/>
          <a:ln>
            <a:noFill/>
          </a:ln>
        </p:spPr>
      </p:pic>
      <p:cxnSp>
        <p:nvCxnSpPr>
          <p:cNvPr id="206" name="Google Shape;206;p18"/>
          <p:cNvCxnSpPr>
            <a:stCxn id="204" idx="1"/>
          </p:cNvCxnSpPr>
          <p:nvPr/>
        </p:nvCxnSpPr>
        <p:spPr>
          <a:xfrm rot="10800000">
            <a:off x="6417021" y="3962529"/>
            <a:ext cx="2306100" cy="1096500"/>
          </a:xfrm>
          <a:prstGeom prst="straightConnector1">
            <a:avLst/>
          </a:prstGeom>
          <a:noFill/>
          <a:ln w="38100" cap="flat" cmpd="sng">
            <a:solidFill>
              <a:srgbClr val="FF3300"/>
            </a:solidFill>
            <a:prstDash val="solid"/>
            <a:round/>
            <a:headEnd type="none" w="sm" len="sm"/>
            <a:tailEnd type="triangle" w="med" len="med"/>
          </a:ln>
        </p:spPr>
      </p:cxn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g13194062cb2_0_0"/>
          <p:cNvSpPr txBox="1">
            <a:spLocks noGrp="1"/>
          </p:cNvSpPr>
          <p:nvPr>
            <p:ph type="title"/>
          </p:nvPr>
        </p:nvSpPr>
        <p:spPr>
          <a:xfrm>
            <a:off x="197916" y="43383"/>
            <a:ext cx="7980000" cy="581700"/>
          </a:xfrm>
          <a:prstGeom prst="rect">
            <a:avLst/>
          </a:prstGeom>
          <a:noFill/>
          <a:ln>
            <a:noFill/>
          </a:ln>
        </p:spPr>
        <p:txBody>
          <a:bodyPr spcFirstLastPara="1" wrap="square" lIns="0" tIns="12050" rIns="0" bIns="0" anchor="t" anchorCtr="0">
            <a:spAutoFit/>
          </a:bodyPr>
          <a:lstStyle/>
          <a:p>
            <a:pPr marL="12700" lvl="0" indent="0" algn="l" rtl="0">
              <a:lnSpc>
                <a:spcPct val="100000"/>
              </a:lnSpc>
              <a:spcBef>
                <a:spcPts val="0"/>
              </a:spcBef>
              <a:spcAft>
                <a:spcPts val="0"/>
              </a:spcAft>
              <a:buNone/>
            </a:pPr>
            <a:r>
              <a:rPr lang="en-US"/>
              <a:t>Procedure for IMB Assy Replacement</a:t>
            </a:r>
            <a:endParaRPr/>
          </a:p>
        </p:txBody>
      </p:sp>
      <p:sp>
        <p:nvSpPr>
          <p:cNvPr id="212" name="Google Shape;212;g13194062cb2_0_0"/>
          <p:cNvSpPr txBox="1"/>
          <p:nvPr/>
        </p:nvSpPr>
        <p:spPr>
          <a:xfrm>
            <a:off x="145795" y="665429"/>
            <a:ext cx="11025000" cy="289800"/>
          </a:xfrm>
          <a:prstGeom prst="rect">
            <a:avLst/>
          </a:prstGeom>
          <a:noFill/>
          <a:ln>
            <a:noFill/>
          </a:ln>
        </p:spPr>
        <p:txBody>
          <a:bodyPr spcFirstLastPara="1" wrap="square" lIns="0" tIns="12700" rIns="0" bIns="0" anchor="t" anchorCtr="0">
            <a:spAutoFit/>
          </a:bodyPr>
          <a:lstStyle/>
          <a:p>
            <a:pPr marL="361950" marR="0" lvl="0" indent="-285750" algn="l" rtl="0">
              <a:lnSpc>
                <a:spcPct val="100000"/>
              </a:lnSpc>
              <a:spcBef>
                <a:spcPts val="0"/>
              </a:spcBef>
              <a:spcAft>
                <a:spcPts val="0"/>
              </a:spcAft>
              <a:buClr>
                <a:schemeClr val="dk1"/>
              </a:buClr>
              <a:buSzPts val="1800"/>
              <a:buFont typeface="Noto Sans Symbols"/>
              <a:buChar char="▪"/>
            </a:pPr>
            <a:r>
              <a:rPr lang="en-US" sz="1800">
                <a:solidFill>
                  <a:schemeClr val="dk1"/>
                </a:solidFill>
                <a:latin typeface="Calibri"/>
                <a:ea typeface="Calibri"/>
                <a:cs typeface="Calibri"/>
                <a:sym typeface="Calibri"/>
              </a:rPr>
              <a:t>Perform Diagnostic and check if the issue is resolved.</a:t>
            </a:r>
            <a:endParaRPr sz="1800" b="1">
              <a:solidFill>
                <a:schemeClr val="dk1"/>
              </a:solidFill>
              <a:latin typeface="Calibri"/>
              <a:ea typeface="Calibri"/>
              <a:cs typeface="Calibri"/>
              <a:sym typeface="Calibri"/>
            </a:endParaRPr>
          </a:p>
        </p:txBody>
      </p:sp>
      <p:sp>
        <p:nvSpPr>
          <p:cNvPr id="213" name="Google Shape;213;g13194062cb2_0_0"/>
          <p:cNvSpPr txBox="1">
            <a:spLocks noGrp="1"/>
          </p:cNvSpPr>
          <p:nvPr>
            <p:ph type="ftr" idx="11"/>
          </p:nvPr>
        </p:nvSpPr>
        <p:spPr>
          <a:xfrm>
            <a:off x="10270997" y="6677355"/>
            <a:ext cx="1682750" cy="160020"/>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1050" b="0" i="0" u="none" strike="noStrike" cap="none">
                <a:solidFill>
                  <a:srgbClr val="84869C"/>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pPr marL="12700" lvl="0" indent="0" algn="l" rtl="0">
              <a:lnSpc>
                <a:spcPct val="110000"/>
              </a:lnSpc>
              <a:spcBef>
                <a:spcPts val="0"/>
              </a:spcBef>
              <a:spcAft>
                <a:spcPts val="0"/>
              </a:spcAft>
              <a:buNone/>
            </a:pPr>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grpSp>
        <p:nvGrpSpPr>
          <p:cNvPr id="218" name="Google Shape;218;g135d0b3fabc_0_0"/>
          <p:cNvGrpSpPr/>
          <p:nvPr/>
        </p:nvGrpSpPr>
        <p:grpSpPr>
          <a:xfrm>
            <a:off x="2272150" y="2732675"/>
            <a:ext cx="7314600" cy="1842875"/>
            <a:chOff x="2272150" y="2732675"/>
            <a:chExt cx="7314600" cy="1842875"/>
          </a:xfrm>
        </p:grpSpPr>
        <p:sp>
          <p:nvSpPr>
            <p:cNvPr id="219" name="Google Shape;219;g135d0b3fabc_0_0"/>
            <p:cNvSpPr txBox="1"/>
            <p:nvPr/>
          </p:nvSpPr>
          <p:spPr>
            <a:xfrm>
              <a:off x="4958325" y="2732675"/>
              <a:ext cx="1048800" cy="584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a:solidFill>
                    <a:schemeClr val="dk1"/>
                  </a:solidFill>
                  <a:latin typeface="Calibri"/>
                  <a:ea typeface="Calibri"/>
                  <a:cs typeface="Calibri"/>
                  <a:sym typeface="Calibri"/>
                </a:rPr>
                <a:t>END </a:t>
              </a:r>
              <a:endParaRPr sz="1400" b="0" i="0" u="none" strike="noStrike" cap="none">
                <a:solidFill>
                  <a:srgbClr val="000000"/>
                </a:solidFill>
                <a:latin typeface="Arial"/>
                <a:ea typeface="Arial"/>
                <a:cs typeface="Arial"/>
                <a:sym typeface="Arial"/>
              </a:endParaRPr>
            </a:p>
          </p:txBody>
        </p:sp>
        <p:sp>
          <p:nvSpPr>
            <p:cNvPr id="220" name="Google Shape;220;g135d0b3fabc_0_0"/>
            <p:cNvSpPr txBox="1"/>
            <p:nvPr/>
          </p:nvSpPr>
          <p:spPr>
            <a:xfrm>
              <a:off x="2272150" y="4118950"/>
              <a:ext cx="7314600" cy="456600"/>
            </a:xfrm>
            <a:prstGeom prst="rect">
              <a:avLst/>
            </a:prstGeom>
            <a:noFill/>
            <a:ln>
              <a:noFill/>
            </a:ln>
          </p:spPr>
          <p:txBody>
            <a:bodyPr spcFirstLastPara="1" wrap="square" lIns="91425" tIns="91425" rIns="91425" bIns="91425" anchor="t" anchorCtr="0">
              <a:noAutofit/>
            </a:bodyPr>
            <a:lstStyle/>
            <a:p>
              <a:pPr marL="45720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dk1"/>
                  </a:solidFill>
                  <a:latin typeface="Arial"/>
                  <a:ea typeface="Arial"/>
                  <a:cs typeface="Arial"/>
                  <a:sym typeface="Arial"/>
                </a:rPr>
                <a:t>Return back to error slide for further troubleshooting </a:t>
              </a:r>
              <a:endParaRPr sz="1400" b="0" i="0" u="none" strike="noStrike" cap="none">
                <a:solidFill>
                  <a:srgbClr val="000000"/>
                </a:solidFill>
                <a:latin typeface="Arial"/>
                <a:ea typeface="Arial"/>
                <a:cs typeface="Arial"/>
                <a:sym typeface="Arial"/>
              </a:endParaRPr>
            </a:p>
          </p:txBody>
        </p:sp>
      </p:grpSp>
      <p:sp>
        <p:nvSpPr>
          <p:cNvPr id="5" name="Google Shape;428;p43">
            <a:hlinkClick r:id="rId3" action="ppaction://hlinksldjump"/>
            <a:extLst>
              <a:ext uri="{FF2B5EF4-FFF2-40B4-BE49-F238E27FC236}">
                <a16:creationId xmlns:a16="http://schemas.microsoft.com/office/drawing/2014/main" id="{D6AA0146-ABD0-3D94-19DC-127686F88A4D}"/>
              </a:ext>
            </a:extLst>
          </p:cNvPr>
          <p:cNvSpPr/>
          <p:nvPr/>
        </p:nvSpPr>
        <p:spPr>
          <a:xfrm>
            <a:off x="4817650" y="5451875"/>
            <a:ext cx="1111800" cy="512100"/>
          </a:xfrm>
          <a:prstGeom prst="bevel">
            <a:avLst>
              <a:gd name="adj" fmla="val 12500"/>
            </a:avLst>
          </a:prstGeom>
          <a:solidFill>
            <a:srgbClr val="E7E6E6"/>
          </a:solidFill>
          <a:ln w="9525" cap="flat" cmpd="sng">
            <a:solidFill>
              <a:srgbClr val="44546A"/>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IN" sz="1400" b="0" i="0" u="none" strike="noStrike" cap="none">
                <a:solidFill>
                  <a:srgbClr val="000000"/>
                </a:solidFill>
                <a:latin typeface="Quicksand Light"/>
                <a:ea typeface="Quicksand Light"/>
                <a:cs typeface="Quicksand Light"/>
                <a:sym typeface="Quicksand Light"/>
              </a:rPr>
              <a:t>Next</a:t>
            </a:r>
            <a:endParaRPr sz="1400" b="0" i="0" u="none" strike="noStrike" cap="none">
              <a:solidFill>
                <a:srgbClr val="000000"/>
              </a:solidFill>
              <a:latin typeface="Quicksand Light"/>
              <a:ea typeface="Quicksand Light"/>
              <a:cs typeface="Quicksand Light"/>
              <a:sym typeface="Quicksand Light"/>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20" name="Google Shape;420;p43">
            <a:hlinkClick r:id="rId3" action="ppaction://hlinksldjump"/>
          </p:cNvPr>
          <p:cNvSpPr/>
          <p:nvPr/>
        </p:nvSpPr>
        <p:spPr>
          <a:xfrm>
            <a:off x="0" y="13400"/>
            <a:ext cx="12218699" cy="68580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1" name="Google Shape;421;p43"/>
          <p:cNvSpPr txBox="1"/>
          <p:nvPr/>
        </p:nvSpPr>
        <p:spPr>
          <a:xfrm>
            <a:off x="44450" y="145219"/>
            <a:ext cx="11649000" cy="512100"/>
          </a:xfrm>
          <a:prstGeom prst="rect">
            <a:avLst/>
          </a:prstGeom>
          <a:noFill/>
          <a:ln>
            <a:noFill/>
          </a:ln>
        </p:spPr>
        <p:txBody>
          <a:bodyPr spcFirstLastPara="1" wrap="square" lIns="91425" tIns="45700" rIns="91425" bIns="45700" anchor="ctr" anchorCtr="0">
            <a:noAutofit/>
          </a:bodyPr>
          <a:lstStyle/>
          <a:p>
            <a:pPr marL="457200" marR="0" lvl="0" indent="-457200" algn="l" rtl="0">
              <a:lnSpc>
                <a:spcPct val="100000"/>
              </a:lnSpc>
              <a:spcBef>
                <a:spcPts val="0"/>
              </a:spcBef>
              <a:spcAft>
                <a:spcPts val="0"/>
              </a:spcAft>
              <a:buClr>
                <a:srgbClr val="0F1A5C"/>
              </a:buClr>
              <a:buSzPts val="3740"/>
              <a:buFont typeface="Arial"/>
              <a:buChar char="❏"/>
            </a:pPr>
            <a:r>
              <a:rPr lang="en-IN" sz="3240" b="1" i="0" u="none" strike="noStrike" cap="none">
                <a:solidFill>
                  <a:srgbClr val="0F1A5C"/>
                </a:solidFill>
                <a:latin typeface="Quicksand"/>
                <a:ea typeface="Quicksand"/>
                <a:cs typeface="Quicksand"/>
                <a:sym typeface="Quicksand"/>
              </a:rPr>
              <a:t>Ranger 3.0 Troubleshooter</a:t>
            </a:r>
            <a:endParaRPr sz="3240" b="1" i="0" u="none" strike="noStrike" cap="none">
              <a:solidFill>
                <a:srgbClr val="0F1A5C"/>
              </a:solidFill>
              <a:latin typeface="Quicksand"/>
              <a:ea typeface="Quicksand"/>
              <a:cs typeface="Quicksand"/>
              <a:sym typeface="Quicksand"/>
            </a:endParaRPr>
          </a:p>
        </p:txBody>
      </p:sp>
      <p:sp>
        <p:nvSpPr>
          <p:cNvPr id="422" name="Google Shape;422;p43"/>
          <p:cNvSpPr txBox="1"/>
          <p:nvPr/>
        </p:nvSpPr>
        <p:spPr>
          <a:xfrm>
            <a:off x="391" y="683593"/>
            <a:ext cx="11886809" cy="735000"/>
          </a:xfrm>
          <a:prstGeom prst="rect">
            <a:avLst/>
          </a:prstGeom>
          <a:noFill/>
          <a:ln>
            <a:noFill/>
          </a:ln>
        </p:spPr>
        <p:txBody>
          <a:bodyPr spcFirstLastPara="1" wrap="square" lIns="91425" tIns="91425" rIns="91425" bIns="91425" anchor="t" anchorCtr="0">
            <a:noAutofit/>
          </a:bodyPr>
          <a:lstStyle/>
          <a:p>
            <a:pPr marL="457200" marR="0" lvl="0" indent="-342900" algn="l" rtl="0">
              <a:lnSpc>
                <a:spcPct val="100000"/>
              </a:lnSpc>
              <a:spcBef>
                <a:spcPts val="0"/>
              </a:spcBef>
              <a:spcAft>
                <a:spcPts val="0"/>
              </a:spcAft>
              <a:buClr>
                <a:srgbClr val="333333"/>
              </a:buClr>
              <a:buSzPts val="1800"/>
              <a:buFont typeface="Quicksand Light"/>
              <a:buChar char="➢"/>
            </a:pPr>
            <a:r>
              <a:rPr lang="en-IN" sz="1800" b="0" i="0" u="none" strike="noStrike" cap="none">
                <a:solidFill>
                  <a:srgbClr val="333333"/>
                </a:solidFill>
                <a:highlight>
                  <a:srgbClr val="FFFFFF"/>
                </a:highlight>
                <a:latin typeface="Quicksand Light"/>
                <a:ea typeface="Quicksand Light"/>
                <a:cs typeface="Quicksand Light"/>
                <a:sym typeface="Quicksand Light"/>
              </a:rPr>
              <a:t>Replace the Moxa board as mentioned in support link document.</a:t>
            </a:r>
            <a:endParaRPr/>
          </a:p>
          <a:p>
            <a:pPr marL="457200" marR="0" lvl="0" indent="-342900" algn="l" rtl="0">
              <a:lnSpc>
                <a:spcPct val="100000"/>
              </a:lnSpc>
              <a:spcBef>
                <a:spcPts val="0"/>
              </a:spcBef>
              <a:spcAft>
                <a:spcPts val="0"/>
              </a:spcAft>
              <a:buClr>
                <a:srgbClr val="333333"/>
              </a:buClr>
              <a:buSzPts val="1800"/>
              <a:buFont typeface="Quicksand Light"/>
              <a:buChar char="➢"/>
            </a:pPr>
            <a:r>
              <a:rPr lang="en-IN" sz="1800" b="0" i="0" u="none" strike="noStrike" cap="none">
                <a:solidFill>
                  <a:srgbClr val="333333"/>
                </a:solidFill>
                <a:highlight>
                  <a:srgbClr val="FFFFFF"/>
                </a:highlight>
                <a:latin typeface="Quicksand Light"/>
                <a:ea typeface="Quicksand Light"/>
                <a:cs typeface="Quicksand Light"/>
                <a:sym typeface="Quicksand Light"/>
              </a:rPr>
              <a:t>Again Power ON the Ranger and check if the issue is resolved.</a:t>
            </a:r>
            <a:endParaRPr sz="1800" b="0" i="0" u="none" strike="noStrike" cap="none">
              <a:solidFill>
                <a:srgbClr val="333333"/>
              </a:solidFill>
              <a:highlight>
                <a:srgbClr val="FFFFFF"/>
              </a:highlight>
              <a:latin typeface="Quicksand Light"/>
              <a:ea typeface="Quicksand Light"/>
              <a:cs typeface="Quicksand Light"/>
              <a:sym typeface="Quicksand Light"/>
            </a:endParaRPr>
          </a:p>
          <a:p>
            <a:pPr marL="11430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333333"/>
              </a:solidFill>
              <a:highlight>
                <a:srgbClr val="FFFFFF"/>
              </a:highlight>
              <a:latin typeface="Quicksand Light"/>
              <a:ea typeface="Quicksand Light"/>
              <a:cs typeface="Quicksand Light"/>
              <a:sym typeface="Quicksand Light"/>
            </a:endParaRPr>
          </a:p>
          <a:p>
            <a:pPr marL="457200" marR="0" lvl="0" indent="-228600" algn="l" rtl="0">
              <a:lnSpc>
                <a:spcPct val="100000"/>
              </a:lnSpc>
              <a:spcBef>
                <a:spcPts val="0"/>
              </a:spcBef>
              <a:spcAft>
                <a:spcPts val="0"/>
              </a:spcAft>
              <a:buClr>
                <a:srgbClr val="333333"/>
              </a:buClr>
              <a:buSzPts val="1800"/>
              <a:buFont typeface="Quicksand Light"/>
              <a:buNone/>
            </a:pPr>
            <a:endParaRPr sz="1800" b="0" i="0" u="none" strike="noStrike" cap="none">
              <a:solidFill>
                <a:srgbClr val="333333"/>
              </a:solidFill>
              <a:highlight>
                <a:srgbClr val="FFFFFF"/>
              </a:highlight>
              <a:latin typeface="Quicksand Light"/>
              <a:ea typeface="Quicksand Light"/>
              <a:cs typeface="Quicksand Light"/>
              <a:sym typeface="Quicksand Light"/>
            </a:endParaRPr>
          </a:p>
        </p:txBody>
      </p:sp>
      <p:sp>
        <p:nvSpPr>
          <p:cNvPr id="423" name="Google Shape;423;p43">
            <a:hlinkClick r:id="" action="ppaction://hlinkshowjump?jump=lastslide"/>
          </p:cNvPr>
          <p:cNvSpPr/>
          <p:nvPr/>
        </p:nvSpPr>
        <p:spPr>
          <a:xfrm>
            <a:off x="2284000" y="4509714"/>
            <a:ext cx="830400" cy="723300"/>
          </a:xfrm>
          <a:prstGeom prst="ellipse">
            <a:avLst/>
          </a:prstGeom>
          <a:gradFill>
            <a:gsLst>
              <a:gs pos="0">
                <a:srgbClr val="00FF00"/>
              </a:gs>
              <a:gs pos="100000">
                <a:srgbClr val="737373"/>
              </a:gs>
            </a:gsLst>
            <a:lin ang="5400012" scaled="0"/>
          </a:gradFill>
          <a:ln w="9525" cap="flat" cmpd="sng">
            <a:solidFill>
              <a:srgbClr val="44546A"/>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IN" sz="1400" b="0" i="0" u="none" strike="noStrike" cap="none">
                <a:solidFill>
                  <a:srgbClr val="000000"/>
                </a:solidFill>
                <a:latin typeface="Quicksand Light"/>
                <a:ea typeface="Quicksand Light"/>
                <a:cs typeface="Quicksand Light"/>
                <a:sym typeface="Quicksand Light"/>
              </a:rPr>
              <a:t>YES</a:t>
            </a:r>
            <a:endParaRPr sz="1400" b="0" i="0" u="none" strike="noStrike" cap="none">
              <a:solidFill>
                <a:srgbClr val="000000"/>
              </a:solidFill>
              <a:latin typeface="Quicksand Light"/>
              <a:ea typeface="Quicksand Light"/>
              <a:cs typeface="Quicksand Light"/>
              <a:sym typeface="Quicksand Light"/>
            </a:endParaRPr>
          </a:p>
        </p:txBody>
      </p:sp>
      <p:sp>
        <p:nvSpPr>
          <p:cNvPr id="424" name="Google Shape;424;p43">
            <a:hlinkClick r:id="rId4" action="ppaction://hlinksldjump"/>
          </p:cNvPr>
          <p:cNvSpPr/>
          <p:nvPr/>
        </p:nvSpPr>
        <p:spPr>
          <a:xfrm>
            <a:off x="6313087" y="4509714"/>
            <a:ext cx="830400" cy="723300"/>
          </a:xfrm>
          <a:prstGeom prst="ellipse">
            <a:avLst/>
          </a:prstGeom>
          <a:gradFill>
            <a:gsLst>
              <a:gs pos="0">
                <a:srgbClr val="F5D0D0"/>
              </a:gs>
              <a:gs pos="100000">
                <a:srgbClr val="D96868"/>
              </a:gs>
            </a:gsLst>
            <a:path path="circle">
              <a:fillToRect l="50000" t="50000" r="50000" b="50000"/>
            </a:path>
            <a:tileRect/>
          </a:gradFill>
          <a:ln w="9525" cap="flat" cmpd="sng">
            <a:solidFill>
              <a:srgbClr val="44546A"/>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IN" sz="1400" b="0" i="0" u="none" strike="noStrike" cap="none">
                <a:solidFill>
                  <a:srgbClr val="000000"/>
                </a:solidFill>
                <a:latin typeface="Quicksand Light"/>
                <a:ea typeface="Quicksand Light"/>
                <a:cs typeface="Quicksand Light"/>
                <a:sym typeface="Quicksand Light"/>
              </a:rPr>
              <a:t>NO</a:t>
            </a:r>
            <a:endParaRPr sz="1400" b="0" i="0" u="none" strike="noStrike" cap="none">
              <a:solidFill>
                <a:srgbClr val="000000"/>
              </a:solidFill>
              <a:latin typeface="Quicksand Light"/>
              <a:ea typeface="Quicksand Light"/>
              <a:cs typeface="Quicksand Light"/>
              <a:sym typeface="Quicksand Light"/>
            </a:endParaRPr>
          </a:p>
        </p:txBody>
      </p:sp>
      <p:sp>
        <p:nvSpPr>
          <p:cNvPr id="425" name="Google Shape;425;p43"/>
          <p:cNvSpPr txBox="1"/>
          <p:nvPr/>
        </p:nvSpPr>
        <p:spPr>
          <a:xfrm>
            <a:off x="3253387" y="3944896"/>
            <a:ext cx="61194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IN" sz="2000" b="0" i="0" u="none" strike="noStrike" cap="none">
                <a:solidFill>
                  <a:srgbClr val="333333"/>
                </a:solidFill>
                <a:highlight>
                  <a:srgbClr val="FFFFFF"/>
                </a:highlight>
                <a:latin typeface="Quicksand Light"/>
                <a:ea typeface="Quicksand Light"/>
                <a:cs typeface="Quicksand Light"/>
                <a:sym typeface="Quicksand Light"/>
              </a:rPr>
              <a:t>Is login issue resolved?</a:t>
            </a:r>
            <a:endParaRPr sz="2000" b="0" i="0" u="none" strike="noStrike" cap="none">
              <a:solidFill>
                <a:srgbClr val="000000"/>
              </a:solidFill>
              <a:latin typeface="Arial"/>
              <a:ea typeface="Arial"/>
              <a:cs typeface="Arial"/>
              <a:sym typeface="Arial"/>
            </a:endParaRPr>
          </a:p>
        </p:txBody>
      </p:sp>
      <p:graphicFrame>
        <p:nvGraphicFramePr>
          <p:cNvPr id="426" name="Google Shape;426;p43"/>
          <p:cNvGraphicFramePr/>
          <p:nvPr>
            <p:extLst>
              <p:ext uri="{D42A27DB-BD31-4B8C-83A1-F6EECF244321}">
                <p14:modId xmlns:p14="http://schemas.microsoft.com/office/powerpoint/2010/main" val="1031249178"/>
              </p:ext>
            </p:extLst>
          </p:nvPr>
        </p:nvGraphicFramePr>
        <p:xfrm>
          <a:off x="8220375" y="2242450"/>
          <a:ext cx="3473075" cy="1188660"/>
        </p:xfrm>
        <a:graphic>
          <a:graphicData uri="http://schemas.openxmlformats.org/drawingml/2006/table">
            <a:tbl>
              <a:tblPr>
                <a:noFill/>
              </a:tblPr>
              <a:tblGrid>
                <a:gridCol w="677525">
                  <a:extLst>
                    <a:ext uri="{9D8B030D-6E8A-4147-A177-3AD203B41FA5}">
                      <a16:colId xmlns:a16="http://schemas.microsoft.com/office/drawing/2014/main" val="20000"/>
                    </a:ext>
                  </a:extLst>
                </a:gridCol>
                <a:gridCol w="2795550">
                  <a:extLst>
                    <a:ext uri="{9D8B030D-6E8A-4147-A177-3AD203B41FA5}">
                      <a16:colId xmlns:a16="http://schemas.microsoft.com/office/drawing/2014/main" val="20001"/>
                    </a:ext>
                  </a:extLst>
                </a:gridCol>
              </a:tblGrid>
              <a:tr h="381000">
                <a:tc>
                  <a:txBody>
                    <a:bodyPr/>
                    <a:lstStyle/>
                    <a:p>
                      <a:pPr marL="0" marR="0" lvl="0" indent="0" algn="ctr" rtl="0">
                        <a:lnSpc>
                          <a:spcPct val="100000"/>
                        </a:lnSpc>
                        <a:spcBef>
                          <a:spcPts val="0"/>
                        </a:spcBef>
                        <a:spcAft>
                          <a:spcPts val="0"/>
                        </a:spcAft>
                        <a:buClr>
                          <a:srgbClr val="000000"/>
                        </a:buClr>
                        <a:buSzPts val="1800"/>
                        <a:buFont typeface="Arial"/>
                        <a:buNone/>
                      </a:pPr>
                      <a:r>
                        <a:rPr lang="en-IN" sz="1800" u="none" strike="noStrike" cap="none">
                          <a:latin typeface="Quicksand Light"/>
                          <a:ea typeface="Quicksand Light"/>
                          <a:cs typeface="Quicksand Light"/>
                          <a:sym typeface="Quicksand Light"/>
                        </a:rPr>
                        <a:t>SN</a:t>
                      </a:r>
                      <a:endParaRPr sz="1800" u="none" strike="noStrike" cap="none">
                        <a:latin typeface="Quicksand Light"/>
                        <a:ea typeface="Quicksand Light"/>
                        <a:cs typeface="Quicksand Light"/>
                        <a:sym typeface="Quicksand Light"/>
                      </a:endParaRPr>
                    </a:p>
                  </a:txBody>
                  <a:tcPr marL="91425" marR="91425" marT="91425" marB="91425" anchor="ctr">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B7B7B7"/>
                    </a:solidFill>
                  </a:tcPr>
                </a:tc>
                <a:tc>
                  <a:txBody>
                    <a:bodyPr/>
                    <a:lstStyle/>
                    <a:p>
                      <a:pPr marL="0" marR="0" lvl="0" indent="0" algn="ctr" rtl="0">
                        <a:lnSpc>
                          <a:spcPct val="100000"/>
                        </a:lnSpc>
                        <a:spcBef>
                          <a:spcPts val="0"/>
                        </a:spcBef>
                        <a:spcAft>
                          <a:spcPts val="0"/>
                        </a:spcAft>
                        <a:buClr>
                          <a:srgbClr val="000000"/>
                        </a:buClr>
                        <a:buSzPts val="1800"/>
                        <a:buFont typeface="Arial"/>
                        <a:buNone/>
                      </a:pPr>
                      <a:r>
                        <a:rPr lang="en-IN" sz="1800" b="1" u="none" strike="noStrike" cap="none">
                          <a:latin typeface="Quicksand"/>
                          <a:ea typeface="Quicksand"/>
                          <a:cs typeface="Quicksand"/>
                          <a:sym typeface="Quicksand"/>
                        </a:rPr>
                        <a:t>Support Link</a:t>
                      </a:r>
                      <a:endParaRPr sz="1800" b="1" u="none" strike="noStrike" cap="none">
                        <a:latin typeface="Quicksand"/>
                        <a:ea typeface="Quicksand"/>
                        <a:cs typeface="Quicksand"/>
                        <a:sym typeface="Quicksand"/>
                      </a:endParaRPr>
                    </a:p>
                  </a:txBody>
                  <a:tcPr marL="91425" marR="91425" marT="91425" marB="91425" anchor="ctr">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B7B7B7"/>
                    </a:solidFill>
                  </a:tcPr>
                </a:tc>
                <a:extLst>
                  <a:ext uri="{0D108BD9-81ED-4DB2-BD59-A6C34878D82A}">
                    <a16:rowId xmlns:a16="http://schemas.microsoft.com/office/drawing/2014/main" val="10000"/>
                  </a:ext>
                </a:extLst>
              </a:tr>
              <a:tr h="381000">
                <a:tc>
                  <a:txBody>
                    <a:bodyPr/>
                    <a:lstStyle/>
                    <a:p>
                      <a:pPr marL="0" marR="0" lvl="0" indent="0" algn="ctr" rtl="0">
                        <a:lnSpc>
                          <a:spcPct val="100000"/>
                        </a:lnSpc>
                        <a:spcBef>
                          <a:spcPts val="0"/>
                        </a:spcBef>
                        <a:spcAft>
                          <a:spcPts val="0"/>
                        </a:spcAft>
                        <a:buClr>
                          <a:srgbClr val="000000"/>
                        </a:buClr>
                        <a:buSzPts val="1800"/>
                        <a:buFont typeface="Arial"/>
                        <a:buNone/>
                      </a:pPr>
                      <a:r>
                        <a:rPr lang="en-IN" sz="1800" u="none" strike="noStrike" cap="none"/>
                        <a:t>1</a:t>
                      </a:r>
                      <a:endParaRPr sz="1800" u="none" strike="noStrike" cap="none"/>
                    </a:p>
                  </a:txBody>
                  <a:tcPr marL="91425" marR="91425" marT="91425" marB="91425" anchor="ctr">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100"/>
                        <a:buFont typeface="Arial"/>
                        <a:buNone/>
                      </a:pPr>
                      <a:r>
                        <a:rPr lang="en-IN" sz="1800" u="sng" strike="noStrike" cap="none" dirty="0">
                          <a:solidFill>
                            <a:schemeClr val="hlink"/>
                          </a:solidFill>
                          <a:highlight>
                            <a:schemeClr val="lt1"/>
                          </a:highlight>
                          <a:latin typeface="Quicksand Light"/>
                          <a:ea typeface="Quicksand Light"/>
                          <a:cs typeface="Quicksand Light"/>
                          <a:sym typeface="Quicksand Light"/>
                          <a:hlinkClick r:id="rId5" action="ppaction://hlinksldjump"/>
                        </a:rPr>
                        <a:t>Procedure to Replace the MOXA Board</a:t>
                      </a:r>
                      <a:endParaRPr sz="1500" u="none" strike="noStrike" cap="none" dirty="0">
                        <a:latin typeface="Quicksand Light"/>
                        <a:ea typeface="Quicksand Light"/>
                        <a:cs typeface="Quicksand Light"/>
                        <a:sym typeface="Quicksand Light"/>
                      </a:endParaRPr>
                    </a:p>
                  </a:txBody>
                  <a:tcPr marL="91425" marR="91425" marT="91425" marB="91425" anchor="ctr">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
        <p:nvSpPr>
          <p:cNvPr id="427" name="Google Shape;427;p43">
            <a:hlinkClick r:id="rId3" action="ppaction://hlinksldjump"/>
          </p:cNvPr>
          <p:cNvSpPr/>
          <p:nvPr/>
        </p:nvSpPr>
        <p:spPr>
          <a:xfrm>
            <a:off x="1172200" y="5755725"/>
            <a:ext cx="1111800" cy="512100"/>
          </a:xfrm>
          <a:prstGeom prst="bevel">
            <a:avLst>
              <a:gd name="adj" fmla="val 12500"/>
            </a:avLst>
          </a:prstGeom>
          <a:solidFill>
            <a:srgbClr val="E7E6E6"/>
          </a:solidFill>
          <a:ln w="9525" cap="flat" cmpd="sng">
            <a:solidFill>
              <a:srgbClr val="44546A"/>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IN" sz="1400" b="0" i="0" u="none" strike="noStrike" cap="none">
                <a:solidFill>
                  <a:srgbClr val="000000"/>
                </a:solidFill>
                <a:latin typeface="Quicksand Light"/>
                <a:ea typeface="Quicksand Light"/>
                <a:cs typeface="Quicksand Light"/>
                <a:sym typeface="Quicksand Light"/>
              </a:rPr>
              <a:t>Preview</a:t>
            </a:r>
            <a:endParaRPr sz="1400" b="0" i="0" u="none" strike="noStrike" cap="none">
              <a:solidFill>
                <a:srgbClr val="000000"/>
              </a:solidFill>
              <a:latin typeface="Quicksand Light"/>
              <a:ea typeface="Quicksand Light"/>
              <a:cs typeface="Quicksand Light"/>
              <a:sym typeface="Quicksand Light"/>
            </a:endParaRPr>
          </a:p>
        </p:txBody>
      </p:sp>
      <p:sp>
        <p:nvSpPr>
          <p:cNvPr id="428" name="Google Shape;428;p43">
            <a:hlinkClick r:id="rId6" action="ppaction://hlinksldjump"/>
          </p:cNvPr>
          <p:cNvSpPr/>
          <p:nvPr/>
        </p:nvSpPr>
        <p:spPr>
          <a:xfrm>
            <a:off x="9719350" y="5813825"/>
            <a:ext cx="1111800" cy="512100"/>
          </a:xfrm>
          <a:prstGeom prst="bevel">
            <a:avLst>
              <a:gd name="adj" fmla="val 12500"/>
            </a:avLst>
          </a:prstGeom>
          <a:solidFill>
            <a:srgbClr val="E7E6E6"/>
          </a:solidFill>
          <a:ln w="9525" cap="flat" cmpd="sng">
            <a:solidFill>
              <a:srgbClr val="44546A"/>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IN" sz="1400" b="0" i="0" u="none" strike="noStrike" cap="none">
                <a:solidFill>
                  <a:srgbClr val="000000"/>
                </a:solidFill>
                <a:latin typeface="Quicksand Light"/>
                <a:ea typeface="Quicksand Light"/>
                <a:cs typeface="Quicksand Light"/>
                <a:sym typeface="Quicksand Light"/>
              </a:rPr>
              <a:t>Next</a:t>
            </a:r>
            <a:endParaRPr sz="1400" b="0" i="0" u="none" strike="noStrike" cap="none">
              <a:solidFill>
                <a:srgbClr val="000000"/>
              </a:solidFill>
              <a:latin typeface="Quicksand Light"/>
              <a:ea typeface="Quicksand Light"/>
              <a:cs typeface="Quicksand Light"/>
              <a:sym typeface="Quicksand Light"/>
            </a:endParaRPr>
          </a:p>
        </p:txBody>
      </p:sp>
      <p:pic>
        <p:nvPicPr>
          <p:cNvPr id="429" name="Google Shape;429;p43"/>
          <p:cNvPicPr preferRelativeResize="0"/>
          <p:nvPr/>
        </p:nvPicPr>
        <p:blipFill>
          <a:blip r:embed="rId7">
            <a:alphaModFix/>
          </a:blip>
          <a:stretch>
            <a:fillRect/>
          </a:stretch>
        </p:blipFill>
        <p:spPr>
          <a:xfrm>
            <a:off x="2772995" y="1444870"/>
            <a:ext cx="3742281" cy="2584875"/>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48"/>
        <p:cNvGrpSpPr/>
        <p:nvPr/>
      </p:nvGrpSpPr>
      <p:grpSpPr>
        <a:xfrm>
          <a:off x="0" y="0"/>
          <a:ext cx="0" cy="0"/>
          <a:chOff x="0" y="0"/>
          <a:chExt cx="0" cy="0"/>
        </a:xfrm>
      </p:grpSpPr>
      <p:sp>
        <p:nvSpPr>
          <p:cNvPr id="49" name="Google Shape;49;p1"/>
          <p:cNvSpPr txBox="1">
            <a:spLocks noGrp="1"/>
          </p:cNvSpPr>
          <p:nvPr>
            <p:ph type="ftr" idx="11"/>
          </p:nvPr>
        </p:nvSpPr>
        <p:spPr>
          <a:xfrm>
            <a:off x="10270997" y="6677355"/>
            <a:ext cx="1682750" cy="160020"/>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1050" b="0" i="0" u="none" strike="noStrike" cap="none">
                <a:solidFill>
                  <a:srgbClr val="84869C"/>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pPr marL="12700" lvl="0" indent="0" algn="l" rtl="0">
              <a:lnSpc>
                <a:spcPct val="110000"/>
              </a:lnSpc>
              <a:spcBef>
                <a:spcPts val="0"/>
              </a:spcBef>
              <a:spcAft>
                <a:spcPts val="0"/>
              </a:spcAft>
              <a:buNone/>
            </a:pPr>
            <a:endParaRPr/>
          </a:p>
        </p:txBody>
      </p:sp>
      <p:graphicFrame>
        <p:nvGraphicFramePr>
          <p:cNvPr id="50" name="Google Shape;50;p1"/>
          <p:cNvGraphicFramePr/>
          <p:nvPr/>
        </p:nvGraphicFramePr>
        <p:xfrm>
          <a:off x="5970778" y="4982971"/>
          <a:ext cx="5688975" cy="889050"/>
        </p:xfrm>
        <a:graphic>
          <a:graphicData uri="http://schemas.openxmlformats.org/drawingml/2006/table">
            <a:tbl>
              <a:tblPr firstRow="1" bandRow="1">
                <a:noFill/>
              </a:tblPr>
              <a:tblGrid>
                <a:gridCol w="431175">
                  <a:extLst>
                    <a:ext uri="{9D8B030D-6E8A-4147-A177-3AD203B41FA5}">
                      <a16:colId xmlns:a16="http://schemas.microsoft.com/office/drawing/2014/main" val="20000"/>
                    </a:ext>
                  </a:extLst>
                </a:gridCol>
                <a:gridCol w="785500">
                  <a:extLst>
                    <a:ext uri="{9D8B030D-6E8A-4147-A177-3AD203B41FA5}">
                      <a16:colId xmlns:a16="http://schemas.microsoft.com/office/drawing/2014/main" val="20001"/>
                    </a:ext>
                  </a:extLst>
                </a:gridCol>
                <a:gridCol w="1757675">
                  <a:extLst>
                    <a:ext uri="{9D8B030D-6E8A-4147-A177-3AD203B41FA5}">
                      <a16:colId xmlns:a16="http://schemas.microsoft.com/office/drawing/2014/main" val="20002"/>
                    </a:ext>
                  </a:extLst>
                </a:gridCol>
                <a:gridCol w="825500">
                  <a:extLst>
                    <a:ext uri="{9D8B030D-6E8A-4147-A177-3AD203B41FA5}">
                      <a16:colId xmlns:a16="http://schemas.microsoft.com/office/drawing/2014/main" val="20003"/>
                    </a:ext>
                  </a:extLst>
                </a:gridCol>
                <a:gridCol w="966475">
                  <a:extLst>
                    <a:ext uri="{9D8B030D-6E8A-4147-A177-3AD203B41FA5}">
                      <a16:colId xmlns:a16="http://schemas.microsoft.com/office/drawing/2014/main" val="20004"/>
                    </a:ext>
                  </a:extLst>
                </a:gridCol>
                <a:gridCol w="922650">
                  <a:extLst>
                    <a:ext uri="{9D8B030D-6E8A-4147-A177-3AD203B41FA5}">
                      <a16:colId xmlns:a16="http://schemas.microsoft.com/office/drawing/2014/main" val="20005"/>
                    </a:ext>
                  </a:extLst>
                </a:gridCol>
              </a:tblGrid>
              <a:tr h="518150">
                <a:tc>
                  <a:txBody>
                    <a:bodyPr/>
                    <a:lstStyle/>
                    <a:p>
                      <a:pPr marL="2540" marR="0" lvl="0" indent="0" algn="ctr" rtl="0">
                        <a:lnSpc>
                          <a:spcPct val="100000"/>
                        </a:lnSpc>
                        <a:spcBef>
                          <a:spcPts val="0"/>
                        </a:spcBef>
                        <a:spcAft>
                          <a:spcPts val="0"/>
                        </a:spcAft>
                        <a:buNone/>
                      </a:pPr>
                      <a:r>
                        <a:rPr lang="en-US" sz="1400" u="none" strike="noStrike" cap="none">
                          <a:latin typeface="Arial"/>
                          <a:ea typeface="Arial"/>
                          <a:cs typeface="Arial"/>
                          <a:sym typeface="Arial"/>
                        </a:rPr>
                        <a:t>SN</a:t>
                      </a:r>
                      <a:endParaRPr sz="1400" u="none" strike="noStrike" cap="none">
                        <a:latin typeface="Arial"/>
                        <a:ea typeface="Arial"/>
                        <a:cs typeface="Arial"/>
                        <a:sym typeface="Arial"/>
                      </a:endParaRPr>
                    </a:p>
                  </a:txBody>
                  <a:tcPr marL="0" marR="0" marT="150500" marB="0">
                    <a:lnL w="12700" cap="flat" cmpd="sng">
                      <a:solidFill>
                        <a:srgbClr val="A6A6A6"/>
                      </a:solidFill>
                      <a:prstDash val="solid"/>
                      <a:round/>
                      <a:headEnd type="none" w="sm" len="sm"/>
                      <a:tailEnd type="none" w="sm" len="sm"/>
                    </a:lnL>
                    <a:lnR w="12700" cap="flat" cmpd="sng">
                      <a:solidFill>
                        <a:srgbClr val="A6A6A6"/>
                      </a:solidFill>
                      <a:prstDash val="solid"/>
                      <a:round/>
                      <a:headEnd type="none" w="sm" len="sm"/>
                      <a:tailEnd type="none" w="sm" len="sm"/>
                    </a:lnR>
                    <a:lnT w="12700" cap="flat" cmpd="sng">
                      <a:solidFill>
                        <a:srgbClr val="A6A6A6"/>
                      </a:solidFill>
                      <a:prstDash val="solid"/>
                      <a:round/>
                      <a:headEnd type="none" w="sm" len="sm"/>
                      <a:tailEnd type="none" w="sm" len="sm"/>
                    </a:lnT>
                    <a:lnB w="12700" cap="flat" cmpd="sng">
                      <a:solidFill>
                        <a:srgbClr val="A6A6A6"/>
                      </a:solidFill>
                      <a:prstDash val="solid"/>
                      <a:round/>
                      <a:headEnd type="none" w="sm" len="sm"/>
                      <a:tailEnd type="none" w="sm" len="sm"/>
                    </a:lnB>
                    <a:solidFill>
                      <a:srgbClr val="D9D9D9"/>
                    </a:solidFill>
                  </a:tcPr>
                </a:tc>
                <a:tc>
                  <a:txBody>
                    <a:bodyPr/>
                    <a:lstStyle/>
                    <a:p>
                      <a:pPr marL="3175" marR="0" lvl="0" indent="0" algn="ctr" rtl="0">
                        <a:lnSpc>
                          <a:spcPct val="100000"/>
                        </a:lnSpc>
                        <a:spcBef>
                          <a:spcPts val="0"/>
                        </a:spcBef>
                        <a:spcAft>
                          <a:spcPts val="0"/>
                        </a:spcAft>
                        <a:buNone/>
                      </a:pPr>
                      <a:r>
                        <a:rPr lang="en-US" sz="1400" u="none" strike="noStrike" cap="none">
                          <a:latin typeface="Arial"/>
                          <a:ea typeface="Arial"/>
                          <a:cs typeface="Arial"/>
                          <a:sym typeface="Arial"/>
                        </a:rPr>
                        <a:t>Version</a:t>
                      </a:r>
                      <a:endParaRPr sz="1400" u="none" strike="noStrike" cap="none">
                        <a:latin typeface="Arial"/>
                        <a:ea typeface="Arial"/>
                        <a:cs typeface="Arial"/>
                        <a:sym typeface="Arial"/>
                      </a:endParaRPr>
                    </a:p>
                  </a:txBody>
                  <a:tcPr marL="0" marR="0" marT="150500" marB="0">
                    <a:lnL w="12700" cap="flat" cmpd="sng">
                      <a:solidFill>
                        <a:srgbClr val="A6A6A6"/>
                      </a:solidFill>
                      <a:prstDash val="solid"/>
                      <a:round/>
                      <a:headEnd type="none" w="sm" len="sm"/>
                      <a:tailEnd type="none" w="sm" len="sm"/>
                    </a:lnL>
                    <a:lnR w="12700" cap="flat" cmpd="sng">
                      <a:solidFill>
                        <a:srgbClr val="A6A6A6"/>
                      </a:solidFill>
                      <a:prstDash val="solid"/>
                      <a:round/>
                      <a:headEnd type="none" w="sm" len="sm"/>
                      <a:tailEnd type="none" w="sm" len="sm"/>
                    </a:lnR>
                    <a:lnT w="12700" cap="flat" cmpd="sng">
                      <a:solidFill>
                        <a:srgbClr val="A6A6A6"/>
                      </a:solidFill>
                      <a:prstDash val="solid"/>
                      <a:round/>
                      <a:headEnd type="none" w="sm" len="sm"/>
                      <a:tailEnd type="none" w="sm" len="sm"/>
                    </a:lnT>
                    <a:lnB w="12700" cap="flat" cmpd="sng">
                      <a:solidFill>
                        <a:srgbClr val="A6A6A6"/>
                      </a:solidFill>
                      <a:prstDash val="solid"/>
                      <a:round/>
                      <a:headEnd type="none" w="sm" len="sm"/>
                      <a:tailEnd type="none" w="sm" len="sm"/>
                    </a:lnB>
                    <a:solidFill>
                      <a:srgbClr val="D9D9D9"/>
                    </a:solidFill>
                  </a:tcPr>
                </a:tc>
                <a:tc>
                  <a:txBody>
                    <a:bodyPr/>
                    <a:lstStyle/>
                    <a:p>
                      <a:pPr marL="5080" marR="0" lvl="0" indent="0" algn="ctr" rtl="0">
                        <a:lnSpc>
                          <a:spcPct val="100000"/>
                        </a:lnSpc>
                        <a:spcBef>
                          <a:spcPts val="0"/>
                        </a:spcBef>
                        <a:spcAft>
                          <a:spcPts val="0"/>
                        </a:spcAft>
                        <a:buNone/>
                      </a:pPr>
                      <a:r>
                        <a:rPr lang="en-US" sz="1400" u="none" strike="noStrike" cap="none">
                          <a:latin typeface="Arial"/>
                          <a:ea typeface="Arial"/>
                          <a:cs typeface="Arial"/>
                          <a:sym typeface="Arial"/>
                        </a:rPr>
                        <a:t>Prepared / Revised</a:t>
                      </a:r>
                      <a:endParaRPr sz="1400" u="none" strike="noStrike" cap="none">
                        <a:latin typeface="Arial"/>
                        <a:ea typeface="Arial"/>
                        <a:cs typeface="Arial"/>
                        <a:sym typeface="Arial"/>
                      </a:endParaRPr>
                    </a:p>
                  </a:txBody>
                  <a:tcPr marL="0" marR="0" marT="150500" marB="0">
                    <a:lnL w="12700" cap="flat" cmpd="sng">
                      <a:solidFill>
                        <a:srgbClr val="A6A6A6"/>
                      </a:solidFill>
                      <a:prstDash val="solid"/>
                      <a:round/>
                      <a:headEnd type="none" w="sm" len="sm"/>
                      <a:tailEnd type="none" w="sm" len="sm"/>
                    </a:lnL>
                    <a:lnR w="12700" cap="flat" cmpd="sng">
                      <a:solidFill>
                        <a:srgbClr val="A6A6A6"/>
                      </a:solidFill>
                      <a:prstDash val="solid"/>
                      <a:round/>
                      <a:headEnd type="none" w="sm" len="sm"/>
                      <a:tailEnd type="none" w="sm" len="sm"/>
                    </a:lnR>
                    <a:lnT w="12700" cap="flat" cmpd="sng">
                      <a:solidFill>
                        <a:srgbClr val="A6A6A6"/>
                      </a:solidFill>
                      <a:prstDash val="solid"/>
                      <a:round/>
                      <a:headEnd type="none" w="sm" len="sm"/>
                      <a:tailEnd type="none" w="sm" len="sm"/>
                    </a:lnT>
                    <a:lnB w="12700" cap="flat" cmpd="sng">
                      <a:solidFill>
                        <a:srgbClr val="A6A6A6"/>
                      </a:solidFill>
                      <a:prstDash val="solid"/>
                      <a:round/>
                      <a:headEnd type="none" w="sm" len="sm"/>
                      <a:tailEnd type="none" w="sm" len="sm"/>
                    </a:lnB>
                    <a:solidFill>
                      <a:srgbClr val="D9D9D9"/>
                    </a:solidFill>
                  </a:tcPr>
                </a:tc>
                <a:tc gridSpan="2">
                  <a:txBody>
                    <a:bodyPr/>
                    <a:lstStyle/>
                    <a:p>
                      <a:pPr marL="102870" marR="0" lvl="0" indent="0" algn="l" rtl="0">
                        <a:lnSpc>
                          <a:spcPct val="100000"/>
                        </a:lnSpc>
                        <a:spcBef>
                          <a:spcPts val="0"/>
                        </a:spcBef>
                        <a:spcAft>
                          <a:spcPts val="0"/>
                        </a:spcAft>
                        <a:buNone/>
                      </a:pPr>
                      <a:r>
                        <a:rPr lang="en-US" sz="1400" u="none" strike="noStrike" cap="none">
                          <a:latin typeface="Arial"/>
                          <a:ea typeface="Arial"/>
                          <a:cs typeface="Arial"/>
                          <a:sym typeface="Arial"/>
                        </a:rPr>
                        <a:t>Checked / Approved</a:t>
                      </a:r>
                      <a:endParaRPr sz="1400" u="none" strike="noStrike" cap="none">
                        <a:latin typeface="Arial"/>
                        <a:ea typeface="Arial"/>
                        <a:cs typeface="Arial"/>
                        <a:sym typeface="Arial"/>
                      </a:endParaRPr>
                    </a:p>
                  </a:txBody>
                  <a:tcPr marL="0" marR="0" marT="150500" marB="0">
                    <a:lnL w="12700" cap="flat" cmpd="sng">
                      <a:solidFill>
                        <a:srgbClr val="A6A6A6"/>
                      </a:solidFill>
                      <a:prstDash val="solid"/>
                      <a:round/>
                      <a:headEnd type="none" w="sm" len="sm"/>
                      <a:tailEnd type="none" w="sm" len="sm"/>
                    </a:lnL>
                    <a:lnR w="12700" cap="flat" cmpd="sng">
                      <a:solidFill>
                        <a:srgbClr val="A6A6A6"/>
                      </a:solidFill>
                      <a:prstDash val="solid"/>
                      <a:round/>
                      <a:headEnd type="none" w="sm" len="sm"/>
                      <a:tailEnd type="none" w="sm" len="sm"/>
                    </a:lnR>
                    <a:lnT w="12700" cap="flat" cmpd="sng">
                      <a:solidFill>
                        <a:srgbClr val="A6A6A6"/>
                      </a:solidFill>
                      <a:prstDash val="solid"/>
                      <a:round/>
                      <a:headEnd type="none" w="sm" len="sm"/>
                      <a:tailEnd type="none" w="sm" len="sm"/>
                    </a:lnT>
                    <a:lnB w="12700" cap="flat" cmpd="sng">
                      <a:solidFill>
                        <a:srgbClr val="A6A6A6"/>
                      </a:solidFill>
                      <a:prstDash val="solid"/>
                      <a:round/>
                      <a:headEnd type="none" w="sm" len="sm"/>
                      <a:tailEnd type="none" w="sm" len="sm"/>
                    </a:lnB>
                    <a:solidFill>
                      <a:srgbClr val="D9D9D9"/>
                    </a:solidFill>
                  </a:tcPr>
                </a:tc>
                <a:tc hMerge="1">
                  <a:txBody>
                    <a:bodyPr/>
                    <a:lstStyle/>
                    <a:p>
                      <a:endParaRPr lang="en-US"/>
                    </a:p>
                  </a:txBody>
                  <a:tcPr/>
                </a:tc>
                <a:tc>
                  <a:txBody>
                    <a:bodyPr/>
                    <a:lstStyle/>
                    <a:p>
                      <a:pPr marL="3175" marR="0" lvl="0" indent="0" algn="ctr" rtl="0">
                        <a:lnSpc>
                          <a:spcPct val="100000"/>
                        </a:lnSpc>
                        <a:spcBef>
                          <a:spcPts val="0"/>
                        </a:spcBef>
                        <a:spcAft>
                          <a:spcPts val="0"/>
                        </a:spcAft>
                        <a:buNone/>
                      </a:pPr>
                      <a:r>
                        <a:rPr lang="en-US" sz="1400" u="none" strike="noStrike" cap="none">
                          <a:latin typeface="Arial"/>
                          <a:ea typeface="Arial"/>
                          <a:cs typeface="Arial"/>
                          <a:sym typeface="Arial"/>
                        </a:rPr>
                        <a:t>Ref</a:t>
                      </a:r>
                      <a:endParaRPr sz="1400" u="none" strike="noStrike" cap="none">
                        <a:latin typeface="Arial"/>
                        <a:ea typeface="Arial"/>
                        <a:cs typeface="Arial"/>
                        <a:sym typeface="Arial"/>
                      </a:endParaRPr>
                    </a:p>
                    <a:p>
                      <a:pPr marL="5715" marR="0" lvl="0" indent="0" algn="ctr" rtl="0">
                        <a:lnSpc>
                          <a:spcPct val="100000"/>
                        </a:lnSpc>
                        <a:spcBef>
                          <a:spcPts val="5"/>
                        </a:spcBef>
                        <a:spcAft>
                          <a:spcPts val="0"/>
                        </a:spcAft>
                        <a:buNone/>
                      </a:pPr>
                      <a:r>
                        <a:rPr lang="en-US" sz="1400" u="none" strike="noStrike" cap="none">
                          <a:latin typeface="Arial"/>
                          <a:ea typeface="Arial"/>
                          <a:cs typeface="Arial"/>
                          <a:sym typeface="Arial"/>
                        </a:rPr>
                        <a:t>Details</a:t>
                      </a:r>
                      <a:endParaRPr sz="1400" u="none" strike="noStrike" cap="none">
                        <a:latin typeface="Arial"/>
                        <a:ea typeface="Arial"/>
                        <a:cs typeface="Arial"/>
                        <a:sym typeface="Arial"/>
                      </a:endParaRPr>
                    </a:p>
                  </a:txBody>
                  <a:tcPr marL="0" marR="0" marT="43825" marB="0">
                    <a:lnL w="12700" cap="flat" cmpd="sng">
                      <a:solidFill>
                        <a:srgbClr val="A6A6A6"/>
                      </a:solidFill>
                      <a:prstDash val="solid"/>
                      <a:round/>
                      <a:headEnd type="none" w="sm" len="sm"/>
                      <a:tailEnd type="none" w="sm" len="sm"/>
                    </a:lnL>
                    <a:lnR w="12700" cap="flat" cmpd="sng">
                      <a:solidFill>
                        <a:srgbClr val="A6A6A6"/>
                      </a:solidFill>
                      <a:prstDash val="solid"/>
                      <a:round/>
                      <a:headEnd type="none" w="sm" len="sm"/>
                      <a:tailEnd type="none" w="sm" len="sm"/>
                    </a:lnR>
                    <a:lnT w="12700" cap="flat" cmpd="sng">
                      <a:solidFill>
                        <a:srgbClr val="A6A6A6"/>
                      </a:solidFill>
                      <a:prstDash val="solid"/>
                      <a:round/>
                      <a:headEnd type="none" w="sm" len="sm"/>
                      <a:tailEnd type="none" w="sm" len="sm"/>
                    </a:lnT>
                    <a:lnB w="12700" cap="flat" cmpd="sng">
                      <a:solidFill>
                        <a:srgbClr val="A6A6A6"/>
                      </a:solidFill>
                      <a:prstDash val="solid"/>
                      <a:round/>
                      <a:headEnd type="none" w="sm" len="sm"/>
                      <a:tailEnd type="none" w="sm" len="sm"/>
                    </a:lnB>
                    <a:solidFill>
                      <a:srgbClr val="D9D9D9"/>
                    </a:solidFill>
                  </a:tcPr>
                </a:tc>
                <a:extLst>
                  <a:ext uri="{0D108BD9-81ED-4DB2-BD59-A6C34878D82A}">
                    <a16:rowId xmlns:a16="http://schemas.microsoft.com/office/drawing/2014/main" val="10000"/>
                  </a:ext>
                </a:extLst>
              </a:tr>
              <a:tr h="370900">
                <a:tc>
                  <a:txBody>
                    <a:bodyPr/>
                    <a:lstStyle/>
                    <a:p>
                      <a:pPr marL="3175" marR="0" lvl="0" indent="0" algn="ctr" rtl="0">
                        <a:lnSpc>
                          <a:spcPct val="100000"/>
                        </a:lnSpc>
                        <a:spcBef>
                          <a:spcPts val="0"/>
                        </a:spcBef>
                        <a:spcAft>
                          <a:spcPts val="0"/>
                        </a:spcAft>
                        <a:buNone/>
                      </a:pPr>
                      <a:r>
                        <a:rPr lang="en-US" sz="1400" u="none" strike="noStrike" cap="none">
                          <a:latin typeface="Calibri"/>
                          <a:ea typeface="Calibri"/>
                          <a:cs typeface="Calibri"/>
                          <a:sym typeface="Calibri"/>
                        </a:rPr>
                        <a:t>1</a:t>
                      </a:r>
                      <a:endParaRPr sz="1400" u="none" strike="noStrike" cap="none">
                        <a:latin typeface="Calibri"/>
                        <a:ea typeface="Calibri"/>
                        <a:cs typeface="Calibri"/>
                        <a:sym typeface="Calibri"/>
                      </a:endParaRPr>
                    </a:p>
                  </a:txBody>
                  <a:tcPr marL="0" marR="0" marT="71125" marB="0">
                    <a:lnL w="12700" cap="flat" cmpd="sng">
                      <a:solidFill>
                        <a:srgbClr val="A6A6A6"/>
                      </a:solidFill>
                      <a:prstDash val="solid"/>
                      <a:round/>
                      <a:headEnd type="none" w="sm" len="sm"/>
                      <a:tailEnd type="none" w="sm" len="sm"/>
                    </a:lnL>
                    <a:lnR w="12700" cap="flat" cmpd="sng">
                      <a:solidFill>
                        <a:srgbClr val="A6A6A6"/>
                      </a:solidFill>
                      <a:prstDash val="solid"/>
                      <a:round/>
                      <a:headEnd type="none" w="sm" len="sm"/>
                      <a:tailEnd type="none" w="sm" len="sm"/>
                    </a:lnR>
                    <a:lnT w="12700" cap="flat" cmpd="sng">
                      <a:solidFill>
                        <a:srgbClr val="A6A6A6"/>
                      </a:solidFill>
                      <a:prstDash val="solid"/>
                      <a:round/>
                      <a:headEnd type="none" w="sm" len="sm"/>
                      <a:tailEnd type="none" w="sm" len="sm"/>
                    </a:lnT>
                    <a:lnB w="12700" cap="flat" cmpd="sng">
                      <a:solidFill>
                        <a:srgbClr val="A6A6A6"/>
                      </a:solidFill>
                      <a:prstDash val="solid"/>
                      <a:round/>
                      <a:headEnd type="none" w="sm" len="sm"/>
                      <a:tailEnd type="none" w="sm" len="sm"/>
                    </a:lnB>
                  </a:tcPr>
                </a:tc>
                <a:tc>
                  <a:txBody>
                    <a:bodyPr/>
                    <a:lstStyle/>
                    <a:p>
                      <a:pPr marL="3175" marR="0" lvl="0" indent="0" algn="ctr" rtl="0">
                        <a:lnSpc>
                          <a:spcPct val="100000"/>
                        </a:lnSpc>
                        <a:spcBef>
                          <a:spcPts val="0"/>
                        </a:spcBef>
                        <a:spcAft>
                          <a:spcPts val="0"/>
                        </a:spcAft>
                        <a:buNone/>
                      </a:pPr>
                      <a:r>
                        <a:rPr lang="en-US" sz="1400" u="none" strike="noStrike" cap="none">
                          <a:latin typeface="Calibri"/>
                          <a:ea typeface="Calibri"/>
                          <a:cs typeface="Calibri"/>
                          <a:sym typeface="Calibri"/>
                        </a:rPr>
                        <a:t>1.0</a:t>
                      </a:r>
                      <a:endParaRPr sz="1400" u="none" strike="noStrike" cap="none">
                        <a:latin typeface="Calibri"/>
                        <a:ea typeface="Calibri"/>
                        <a:cs typeface="Calibri"/>
                        <a:sym typeface="Calibri"/>
                      </a:endParaRPr>
                    </a:p>
                  </a:txBody>
                  <a:tcPr marL="0" marR="0" marT="71125" marB="0">
                    <a:lnL w="12700" cap="flat" cmpd="sng">
                      <a:solidFill>
                        <a:srgbClr val="A6A6A6"/>
                      </a:solidFill>
                      <a:prstDash val="solid"/>
                      <a:round/>
                      <a:headEnd type="none" w="sm" len="sm"/>
                      <a:tailEnd type="none" w="sm" len="sm"/>
                    </a:lnL>
                    <a:lnR w="12700" cap="flat" cmpd="sng">
                      <a:solidFill>
                        <a:srgbClr val="A6A6A6"/>
                      </a:solidFill>
                      <a:prstDash val="solid"/>
                      <a:round/>
                      <a:headEnd type="none" w="sm" len="sm"/>
                      <a:tailEnd type="none" w="sm" len="sm"/>
                    </a:lnR>
                    <a:lnT w="12700" cap="flat" cmpd="sng">
                      <a:solidFill>
                        <a:srgbClr val="A6A6A6"/>
                      </a:solidFill>
                      <a:prstDash val="solid"/>
                      <a:round/>
                      <a:headEnd type="none" w="sm" len="sm"/>
                      <a:tailEnd type="none" w="sm" len="sm"/>
                    </a:lnT>
                    <a:lnB w="12700" cap="flat" cmpd="sng">
                      <a:solidFill>
                        <a:srgbClr val="A6A6A6"/>
                      </a:solidFill>
                      <a:prstDash val="solid"/>
                      <a:round/>
                      <a:headEnd type="none" w="sm" len="sm"/>
                      <a:tailEnd type="none" w="sm" len="sm"/>
                    </a:lnB>
                  </a:tcPr>
                </a:tc>
                <a:tc>
                  <a:txBody>
                    <a:bodyPr/>
                    <a:lstStyle/>
                    <a:p>
                      <a:pPr marL="3175" marR="0" lvl="0" indent="0" algn="ctr" rtl="0">
                        <a:lnSpc>
                          <a:spcPct val="100000"/>
                        </a:lnSpc>
                        <a:spcBef>
                          <a:spcPts val="0"/>
                        </a:spcBef>
                        <a:spcAft>
                          <a:spcPts val="0"/>
                        </a:spcAft>
                        <a:buNone/>
                      </a:pPr>
                      <a:r>
                        <a:rPr lang="en-US" sz="1400" u="none" strike="noStrike" cap="none">
                          <a:latin typeface="Calibri"/>
                          <a:ea typeface="Calibri"/>
                          <a:cs typeface="Calibri"/>
                          <a:sym typeface="Calibri"/>
                        </a:rPr>
                        <a:t>Rishabh</a:t>
                      </a:r>
                      <a:endParaRPr sz="1400" u="none" strike="noStrike" cap="none">
                        <a:latin typeface="Calibri"/>
                        <a:ea typeface="Calibri"/>
                        <a:cs typeface="Calibri"/>
                        <a:sym typeface="Calibri"/>
                      </a:endParaRPr>
                    </a:p>
                  </a:txBody>
                  <a:tcPr marL="0" marR="0" marT="71125" marB="0">
                    <a:lnL w="12700" cap="flat" cmpd="sng">
                      <a:solidFill>
                        <a:srgbClr val="A6A6A6"/>
                      </a:solidFill>
                      <a:prstDash val="solid"/>
                      <a:round/>
                      <a:headEnd type="none" w="sm" len="sm"/>
                      <a:tailEnd type="none" w="sm" len="sm"/>
                    </a:lnL>
                    <a:lnR w="12700" cap="flat" cmpd="sng">
                      <a:solidFill>
                        <a:srgbClr val="A6A6A6"/>
                      </a:solidFill>
                      <a:prstDash val="solid"/>
                      <a:round/>
                      <a:headEnd type="none" w="sm" len="sm"/>
                      <a:tailEnd type="none" w="sm" len="sm"/>
                    </a:lnR>
                    <a:lnT w="12700" cap="flat" cmpd="sng">
                      <a:solidFill>
                        <a:srgbClr val="A6A6A6"/>
                      </a:solidFill>
                      <a:prstDash val="solid"/>
                      <a:round/>
                      <a:headEnd type="none" w="sm" len="sm"/>
                      <a:tailEnd type="none" w="sm" len="sm"/>
                    </a:lnT>
                    <a:lnB w="12700" cap="flat" cmpd="sng">
                      <a:solidFill>
                        <a:srgbClr val="A6A6A6"/>
                      </a:solidFill>
                      <a:prstDash val="solid"/>
                      <a:round/>
                      <a:headEnd type="none" w="sm" len="sm"/>
                      <a:tailEnd type="none" w="sm" len="sm"/>
                    </a:lnB>
                  </a:tcPr>
                </a:tc>
                <a:tc>
                  <a:txBody>
                    <a:bodyPr/>
                    <a:lstStyle/>
                    <a:p>
                      <a:pPr marL="100330" marR="0" lvl="0" indent="0" algn="l" rtl="0">
                        <a:lnSpc>
                          <a:spcPct val="100000"/>
                        </a:lnSpc>
                        <a:spcBef>
                          <a:spcPts val="0"/>
                        </a:spcBef>
                        <a:spcAft>
                          <a:spcPts val="0"/>
                        </a:spcAft>
                        <a:buNone/>
                      </a:pPr>
                      <a:r>
                        <a:rPr lang="en-US" sz="1400" u="none" strike="noStrike" cap="none">
                          <a:latin typeface="Calibri"/>
                          <a:ea typeface="Calibri"/>
                          <a:cs typeface="Calibri"/>
                          <a:sym typeface="Calibri"/>
                        </a:rPr>
                        <a:t>Asheesh</a:t>
                      </a:r>
                      <a:endParaRPr sz="1400" u="none" strike="noStrike" cap="none">
                        <a:latin typeface="Calibri"/>
                        <a:ea typeface="Calibri"/>
                        <a:cs typeface="Calibri"/>
                        <a:sym typeface="Calibri"/>
                      </a:endParaRPr>
                    </a:p>
                  </a:txBody>
                  <a:tcPr marL="0" marR="0" marT="71125" marB="0">
                    <a:lnL w="12700" cap="flat" cmpd="sng">
                      <a:solidFill>
                        <a:srgbClr val="A6A6A6"/>
                      </a:solidFill>
                      <a:prstDash val="solid"/>
                      <a:round/>
                      <a:headEnd type="none" w="sm" len="sm"/>
                      <a:tailEnd type="none" w="sm" len="sm"/>
                    </a:lnL>
                    <a:lnR w="12700" cap="flat" cmpd="sng">
                      <a:solidFill>
                        <a:srgbClr val="A6A6A6"/>
                      </a:solidFill>
                      <a:prstDash val="solid"/>
                      <a:round/>
                      <a:headEnd type="none" w="sm" len="sm"/>
                      <a:tailEnd type="none" w="sm" len="sm"/>
                    </a:lnR>
                    <a:lnT w="12700" cap="flat" cmpd="sng">
                      <a:solidFill>
                        <a:srgbClr val="A6A6A6"/>
                      </a:solidFill>
                      <a:prstDash val="solid"/>
                      <a:round/>
                      <a:headEnd type="none" w="sm" len="sm"/>
                      <a:tailEnd type="none" w="sm" len="sm"/>
                    </a:lnT>
                    <a:lnB w="12700" cap="flat" cmpd="sng">
                      <a:solidFill>
                        <a:srgbClr val="A6A6A6"/>
                      </a:solidFill>
                      <a:prstDash val="solid"/>
                      <a:round/>
                      <a:headEnd type="none" w="sm" len="sm"/>
                      <a:tailEnd type="none" w="sm" len="sm"/>
                    </a:lnB>
                  </a:tcPr>
                </a:tc>
                <a:tc>
                  <a:txBody>
                    <a:bodyPr/>
                    <a:lstStyle/>
                    <a:p>
                      <a:pPr marL="210184" marR="0" lvl="0" indent="0" algn="l" rtl="0">
                        <a:lnSpc>
                          <a:spcPct val="100000"/>
                        </a:lnSpc>
                        <a:spcBef>
                          <a:spcPts val="0"/>
                        </a:spcBef>
                        <a:spcAft>
                          <a:spcPts val="0"/>
                        </a:spcAft>
                        <a:buNone/>
                      </a:pPr>
                      <a:r>
                        <a:rPr lang="en-US" sz="1400" u="none" strike="noStrike" cap="none">
                          <a:latin typeface="Calibri"/>
                          <a:ea typeface="Calibri"/>
                          <a:cs typeface="Calibri"/>
                          <a:sym typeface="Calibri"/>
                        </a:rPr>
                        <a:t>Shrinidhi</a:t>
                      </a:r>
                      <a:endParaRPr sz="1400" u="none" strike="noStrike" cap="none">
                        <a:latin typeface="Calibri"/>
                        <a:ea typeface="Calibri"/>
                        <a:cs typeface="Calibri"/>
                        <a:sym typeface="Calibri"/>
                      </a:endParaRPr>
                    </a:p>
                  </a:txBody>
                  <a:tcPr marL="0" marR="0" marT="71125" marB="0">
                    <a:lnL w="12700" cap="flat" cmpd="sng">
                      <a:solidFill>
                        <a:srgbClr val="A6A6A6"/>
                      </a:solidFill>
                      <a:prstDash val="solid"/>
                      <a:round/>
                      <a:headEnd type="none" w="sm" len="sm"/>
                      <a:tailEnd type="none" w="sm" len="sm"/>
                    </a:lnL>
                    <a:lnR w="12700" cap="flat" cmpd="sng">
                      <a:solidFill>
                        <a:srgbClr val="A6A6A6"/>
                      </a:solidFill>
                      <a:prstDash val="solid"/>
                      <a:round/>
                      <a:headEnd type="none" w="sm" len="sm"/>
                      <a:tailEnd type="none" w="sm" len="sm"/>
                    </a:lnR>
                    <a:lnT w="12700" cap="flat" cmpd="sng">
                      <a:solidFill>
                        <a:srgbClr val="A6A6A6"/>
                      </a:solidFill>
                      <a:prstDash val="solid"/>
                      <a:round/>
                      <a:headEnd type="none" w="sm" len="sm"/>
                      <a:tailEnd type="none" w="sm" len="sm"/>
                    </a:lnT>
                    <a:lnB w="12700" cap="flat" cmpd="sng">
                      <a:solidFill>
                        <a:srgbClr val="A6A6A6"/>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endParaRPr sz="1800" u="none" strike="noStrike" cap="none">
                        <a:latin typeface="Times New Roman"/>
                        <a:ea typeface="Times New Roman"/>
                        <a:cs typeface="Times New Roman"/>
                        <a:sym typeface="Times New Roman"/>
                      </a:endParaRPr>
                    </a:p>
                  </a:txBody>
                  <a:tcPr marL="0" marR="0" marT="0" marB="0">
                    <a:lnL w="12700" cap="flat" cmpd="sng">
                      <a:solidFill>
                        <a:srgbClr val="A6A6A6"/>
                      </a:solidFill>
                      <a:prstDash val="solid"/>
                      <a:round/>
                      <a:headEnd type="none" w="sm" len="sm"/>
                      <a:tailEnd type="none" w="sm" len="sm"/>
                    </a:lnL>
                    <a:lnR w="12700" cap="flat" cmpd="sng">
                      <a:solidFill>
                        <a:srgbClr val="A6A6A6"/>
                      </a:solidFill>
                      <a:prstDash val="solid"/>
                      <a:round/>
                      <a:headEnd type="none" w="sm" len="sm"/>
                      <a:tailEnd type="none" w="sm" len="sm"/>
                    </a:lnR>
                    <a:lnT w="12700" cap="flat" cmpd="sng">
                      <a:solidFill>
                        <a:srgbClr val="A6A6A6"/>
                      </a:solidFill>
                      <a:prstDash val="solid"/>
                      <a:round/>
                      <a:headEnd type="none" w="sm" len="sm"/>
                      <a:tailEnd type="none" w="sm" len="sm"/>
                    </a:lnT>
                    <a:lnB w="12700" cap="flat" cmpd="sng">
                      <a:solidFill>
                        <a:srgbClr val="A6A6A6"/>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
        <p:nvSpPr>
          <p:cNvPr id="51" name="Google Shape;51;p1"/>
          <p:cNvSpPr txBox="1"/>
          <p:nvPr/>
        </p:nvSpPr>
        <p:spPr>
          <a:xfrm>
            <a:off x="316636" y="1715370"/>
            <a:ext cx="11308284" cy="319318"/>
          </a:xfrm>
          <a:prstGeom prst="rect">
            <a:avLst/>
          </a:prstGeom>
          <a:noFill/>
          <a:ln>
            <a:noFill/>
          </a:ln>
        </p:spPr>
        <p:txBody>
          <a:bodyPr spcFirstLastPara="1" wrap="square" lIns="0" tIns="11425" rIns="0" bIns="0" anchor="t" anchorCtr="0">
            <a:spAutoFit/>
          </a:bodyPr>
          <a:lstStyle/>
          <a:p>
            <a:pPr marL="12700" marR="0" lvl="0" indent="0" algn="l" rtl="0">
              <a:lnSpc>
                <a:spcPct val="100000"/>
              </a:lnSpc>
              <a:spcBef>
                <a:spcPts val="0"/>
              </a:spcBef>
              <a:spcAft>
                <a:spcPts val="0"/>
              </a:spcAft>
              <a:buNone/>
            </a:pPr>
            <a:r>
              <a:rPr lang="en-US" sz="2000" b="1">
                <a:solidFill>
                  <a:schemeClr val="dk1"/>
                </a:solidFill>
                <a:latin typeface="Calibri"/>
                <a:ea typeface="Calibri"/>
                <a:cs typeface="Calibri"/>
                <a:sym typeface="Calibri"/>
              </a:rPr>
              <a:t>Purpose of Document: </a:t>
            </a:r>
            <a:r>
              <a:rPr lang="en-US" sz="1800">
                <a:solidFill>
                  <a:schemeClr val="dk1"/>
                </a:solidFill>
                <a:latin typeface="Calibri"/>
                <a:ea typeface="Calibri"/>
                <a:cs typeface="Calibri"/>
                <a:sym typeface="Calibri"/>
              </a:rPr>
              <a:t>Explain the step by step procedure to replace MOXA at customer site.</a:t>
            </a:r>
            <a:endParaRPr sz="1800">
              <a:solidFill>
                <a:schemeClr val="dk1"/>
              </a:solidFill>
              <a:latin typeface="Calibri"/>
              <a:ea typeface="Calibri"/>
              <a:cs typeface="Calibri"/>
              <a:sym typeface="Calibri"/>
            </a:endParaRPr>
          </a:p>
        </p:txBody>
      </p:sp>
      <p:sp>
        <p:nvSpPr>
          <p:cNvPr id="52" name="Google Shape;52;p1"/>
          <p:cNvSpPr txBox="1"/>
          <p:nvPr/>
        </p:nvSpPr>
        <p:spPr>
          <a:xfrm>
            <a:off x="119063" y="183986"/>
            <a:ext cx="11649000" cy="512100"/>
          </a:xfrm>
          <a:prstGeom prst="rect">
            <a:avLst/>
          </a:prstGeom>
          <a:noFill/>
          <a:ln>
            <a:noFill/>
          </a:ln>
        </p:spPr>
        <p:txBody>
          <a:bodyPr spcFirstLastPara="1" wrap="square" lIns="91425" tIns="45700" rIns="91425" bIns="45700" anchor="ctr" anchorCtr="0">
            <a:noAutofit/>
          </a:bodyPr>
          <a:lstStyle/>
          <a:p>
            <a:pPr marL="0" marR="0" lvl="0" indent="0" algn="l" rtl="0">
              <a:lnSpc>
                <a:spcPct val="70000"/>
              </a:lnSpc>
              <a:spcBef>
                <a:spcPts val="0"/>
              </a:spcBef>
              <a:spcAft>
                <a:spcPts val="0"/>
              </a:spcAft>
              <a:buClr>
                <a:srgbClr val="0F1A5C"/>
              </a:buClr>
              <a:buSzPts val="3740"/>
              <a:buFont typeface="Arial"/>
              <a:buNone/>
            </a:pPr>
            <a:r>
              <a:rPr lang="en-US" sz="3740" b="1" i="0" u="none" strike="noStrike" cap="none">
                <a:solidFill>
                  <a:srgbClr val="0F1A5C"/>
                </a:solidFill>
                <a:latin typeface="Arial"/>
                <a:ea typeface="Arial"/>
                <a:cs typeface="Arial"/>
                <a:sym typeface="Arial"/>
              </a:rPr>
              <a:t>Procedure to Replace MOXA</a:t>
            </a:r>
            <a:endParaRPr sz="3740" b="0" i="0" u="none" strike="noStrike" cap="none">
              <a:solidFill>
                <a:srgbClr val="0F1A5C"/>
              </a:solidFill>
              <a:latin typeface="Arial"/>
              <a:ea typeface="Arial"/>
              <a:cs typeface="Arial"/>
              <a:sym typeface="Arial"/>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sp>
        <p:nvSpPr>
          <p:cNvPr id="57" name="Google Shape;57;p2"/>
          <p:cNvSpPr txBox="1"/>
          <p:nvPr/>
        </p:nvSpPr>
        <p:spPr>
          <a:xfrm>
            <a:off x="364337" y="751408"/>
            <a:ext cx="1704975" cy="331470"/>
          </a:xfrm>
          <a:prstGeom prst="rect">
            <a:avLst/>
          </a:prstGeom>
          <a:noFill/>
          <a:ln>
            <a:noFill/>
          </a:ln>
        </p:spPr>
        <p:txBody>
          <a:bodyPr spcFirstLastPara="1" wrap="square" lIns="0" tIns="13325" rIns="0" bIns="0" anchor="t" anchorCtr="0">
            <a:spAutoFit/>
          </a:bodyPr>
          <a:lstStyle/>
          <a:p>
            <a:pPr marL="12700" marR="0" lvl="0" indent="0" algn="l" rtl="0">
              <a:lnSpc>
                <a:spcPct val="100000"/>
              </a:lnSpc>
              <a:spcBef>
                <a:spcPts val="0"/>
              </a:spcBef>
              <a:spcAft>
                <a:spcPts val="0"/>
              </a:spcAft>
              <a:buNone/>
            </a:pPr>
            <a:r>
              <a:rPr lang="en-US" sz="2000" b="1">
                <a:solidFill>
                  <a:schemeClr val="dk1"/>
                </a:solidFill>
                <a:latin typeface="Calibri"/>
                <a:ea typeface="Calibri"/>
                <a:cs typeface="Calibri"/>
                <a:sym typeface="Calibri"/>
              </a:rPr>
              <a:t>Tools Required :</a:t>
            </a:r>
            <a:endParaRPr sz="2000">
              <a:solidFill>
                <a:schemeClr val="dk1"/>
              </a:solidFill>
              <a:latin typeface="Calibri"/>
              <a:ea typeface="Calibri"/>
              <a:cs typeface="Calibri"/>
              <a:sym typeface="Calibri"/>
            </a:endParaRPr>
          </a:p>
        </p:txBody>
      </p:sp>
      <p:graphicFrame>
        <p:nvGraphicFramePr>
          <p:cNvPr id="58" name="Google Shape;58;p2"/>
          <p:cNvGraphicFramePr/>
          <p:nvPr/>
        </p:nvGraphicFramePr>
        <p:xfrm>
          <a:off x="609600" y="1227513"/>
          <a:ext cx="11155700" cy="5948450"/>
        </p:xfrm>
        <a:graphic>
          <a:graphicData uri="http://schemas.openxmlformats.org/drawingml/2006/table">
            <a:tbl>
              <a:tblPr firstRow="1" bandRow="1">
                <a:noFill/>
              </a:tblPr>
              <a:tblGrid>
                <a:gridCol w="558800">
                  <a:extLst>
                    <a:ext uri="{9D8B030D-6E8A-4147-A177-3AD203B41FA5}">
                      <a16:colId xmlns:a16="http://schemas.microsoft.com/office/drawing/2014/main" val="20000"/>
                    </a:ext>
                  </a:extLst>
                </a:gridCol>
                <a:gridCol w="3163575">
                  <a:extLst>
                    <a:ext uri="{9D8B030D-6E8A-4147-A177-3AD203B41FA5}">
                      <a16:colId xmlns:a16="http://schemas.microsoft.com/office/drawing/2014/main" val="20001"/>
                    </a:ext>
                  </a:extLst>
                </a:gridCol>
                <a:gridCol w="2477775">
                  <a:extLst>
                    <a:ext uri="{9D8B030D-6E8A-4147-A177-3AD203B41FA5}">
                      <a16:colId xmlns:a16="http://schemas.microsoft.com/office/drawing/2014/main" val="20002"/>
                    </a:ext>
                  </a:extLst>
                </a:gridCol>
                <a:gridCol w="2477775">
                  <a:extLst>
                    <a:ext uri="{9D8B030D-6E8A-4147-A177-3AD203B41FA5}">
                      <a16:colId xmlns:a16="http://schemas.microsoft.com/office/drawing/2014/main" val="20003"/>
                    </a:ext>
                  </a:extLst>
                </a:gridCol>
                <a:gridCol w="2477775">
                  <a:extLst>
                    <a:ext uri="{9D8B030D-6E8A-4147-A177-3AD203B41FA5}">
                      <a16:colId xmlns:a16="http://schemas.microsoft.com/office/drawing/2014/main" val="20004"/>
                    </a:ext>
                  </a:extLst>
                </a:gridCol>
              </a:tblGrid>
              <a:tr h="424050">
                <a:tc>
                  <a:txBody>
                    <a:bodyPr/>
                    <a:lstStyle/>
                    <a:p>
                      <a:pPr marL="0" marR="0" lvl="0" indent="0" algn="ctr" rtl="0">
                        <a:lnSpc>
                          <a:spcPct val="100000"/>
                        </a:lnSpc>
                        <a:spcBef>
                          <a:spcPts val="0"/>
                        </a:spcBef>
                        <a:spcAft>
                          <a:spcPts val="0"/>
                        </a:spcAft>
                        <a:buNone/>
                      </a:pPr>
                      <a:r>
                        <a:rPr lang="en-US" sz="1600" b="1" u="none" strike="noStrike" cap="none">
                          <a:latin typeface="Calibri"/>
                          <a:ea typeface="Calibri"/>
                          <a:cs typeface="Calibri"/>
                          <a:sym typeface="Calibri"/>
                        </a:rPr>
                        <a:t>SN</a:t>
                      </a:r>
                      <a:endParaRPr sz="1600" u="none" strike="noStrike" cap="none">
                        <a:latin typeface="Calibri"/>
                        <a:ea typeface="Calibri"/>
                        <a:cs typeface="Calibri"/>
                        <a:sym typeface="Calibri"/>
                      </a:endParaRPr>
                    </a:p>
                  </a:txBody>
                  <a:tcPr marL="0" marR="0" marT="77475" marB="0">
                    <a:lnL w="12700" cap="flat" cmpd="sng">
                      <a:solidFill>
                        <a:srgbClr val="A6A6A6"/>
                      </a:solidFill>
                      <a:prstDash val="solid"/>
                      <a:round/>
                      <a:headEnd type="none" w="sm" len="sm"/>
                      <a:tailEnd type="none" w="sm" len="sm"/>
                    </a:lnL>
                    <a:lnR w="12700" cap="flat" cmpd="sng">
                      <a:solidFill>
                        <a:srgbClr val="A6A6A6"/>
                      </a:solidFill>
                      <a:prstDash val="solid"/>
                      <a:round/>
                      <a:headEnd type="none" w="sm" len="sm"/>
                      <a:tailEnd type="none" w="sm" len="sm"/>
                    </a:lnR>
                    <a:lnT w="12700" cap="flat" cmpd="sng">
                      <a:solidFill>
                        <a:srgbClr val="A6A6A6"/>
                      </a:solidFill>
                      <a:prstDash val="solid"/>
                      <a:round/>
                      <a:headEnd type="none" w="sm" len="sm"/>
                      <a:tailEnd type="none" w="sm" len="sm"/>
                    </a:lnT>
                    <a:lnB w="12700" cap="flat" cmpd="sng">
                      <a:solidFill>
                        <a:srgbClr val="A6A6A6"/>
                      </a:solidFill>
                      <a:prstDash val="solid"/>
                      <a:round/>
                      <a:headEnd type="none" w="sm" len="sm"/>
                      <a:tailEnd type="none" w="sm" len="sm"/>
                    </a:lnB>
                    <a:solidFill>
                      <a:srgbClr val="BEBEBE"/>
                    </a:solidFill>
                  </a:tcPr>
                </a:tc>
                <a:tc>
                  <a:txBody>
                    <a:bodyPr/>
                    <a:lstStyle/>
                    <a:p>
                      <a:pPr marL="0" marR="0" lvl="0" indent="0" algn="ctr" rtl="0">
                        <a:lnSpc>
                          <a:spcPct val="100000"/>
                        </a:lnSpc>
                        <a:spcBef>
                          <a:spcPts val="0"/>
                        </a:spcBef>
                        <a:spcAft>
                          <a:spcPts val="0"/>
                        </a:spcAft>
                        <a:buNone/>
                      </a:pPr>
                      <a:r>
                        <a:rPr lang="en-US" sz="1600" b="1" u="none" strike="noStrike" cap="none">
                          <a:latin typeface="Calibri"/>
                          <a:ea typeface="Calibri"/>
                          <a:cs typeface="Calibri"/>
                          <a:sym typeface="Calibri"/>
                        </a:rPr>
                        <a:t>Item Details</a:t>
                      </a:r>
                      <a:endParaRPr sz="1600" u="none" strike="noStrike" cap="none">
                        <a:latin typeface="Calibri"/>
                        <a:ea typeface="Calibri"/>
                        <a:cs typeface="Calibri"/>
                        <a:sym typeface="Calibri"/>
                      </a:endParaRPr>
                    </a:p>
                  </a:txBody>
                  <a:tcPr marL="0" marR="0" marT="77475" marB="0">
                    <a:lnL w="12700" cap="flat" cmpd="sng">
                      <a:solidFill>
                        <a:srgbClr val="A6A6A6"/>
                      </a:solidFill>
                      <a:prstDash val="solid"/>
                      <a:round/>
                      <a:headEnd type="none" w="sm" len="sm"/>
                      <a:tailEnd type="none" w="sm" len="sm"/>
                    </a:lnL>
                    <a:lnR w="12700" cap="flat" cmpd="sng">
                      <a:solidFill>
                        <a:srgbClr val="A6A6A6"/>
                      </a:solidFill>
                      <a:prstDash val="solid"/>
                      <a:round/>
                      <a:headEnd type="none" w="sm" len="sm"/>
                      <a:tailEnd type="none" w="sm" len="sm"/>
                    </a:lnR>
                    <a:lnT w="12700" cap="flat" cmpd="sng">
                      <a:solidFill>
                        <a:srgbClr val="A6A6A6"/>
                      </a:solidFill>
                      <a:prstDash val="solid"/>
                      <a:round/>
                      <a:headEnd type="none" w="sm" len="sm"/>
                      <a:tailEnd type="none" w="sm" len="sm"/>
                    </a:lnT>
                    <a:lnB w="12700" cap="flat" cmpd="sng">
                      <a:solidFill>
                        <a:srgbClr val="A6A6A6"/>
                      </a:solidFill>
                      <a:prstDash val="solid"/>
                      <a:round/>
                      <a:headEnd type="none" w="sm" len="sm"/>
                      <a:tailEnd type="none" w="sm" len="sm"/>
                    </a:lnB>
                    <a:solidFill>
                      <a:srgbClr val="BEBEBE"/>
                    </a:solidFill>
                  </a:tcPr>
                </a:tc>
                <a:tc>
                  <a:txBody>
                    <a:bodyPr/>
                    <a:lstStyle/>
                    <a:p>
                      <a:pPr marL="0" marR="0" lvl="0" indent="0" algn="ctr" rtl="0">
                        <a:lnSpc>
                          <a:spcPct val="100000"/>
                        </a:lnSpc>
                        <a:spcBef>
                          <a:spcPts val="0"/>
                        </a:spcBef>
                        <a:spcAft>
                          <a:spcPts val="0"/>
                        </a:spcAft>
                        <a:buNone/>
                      </a:pPr>
                      <a:r>
                        <a:rPr lang="en-US" sz="1600" b="1" u="none" strike="noStrike" cap="none">
                          <a:latin typeface="Calibri"/>
                          <a:ea typeface="Calibri"/>
                          <a:cs typeface="Calibri"/>
                          <a:sym typeface="Calibri"/>
                        </a:rPr>
                        <a:t>Qty</a:t>
                      </a:r>
                      <a:endParaRPr sz="1600" u="none" strike="noStrike" cap="none">
                        <a:latin typeface="Calibri"/>
                        <a:ea typeface="Calibri"/>
                        <a:cs typeface="Calibri"/>
                        <a:sym typeface="Calibri"/>
                      </a:endParaRPr>
                    </a:p>
                  </a:txBody>
                  <a:tcPr marL="0" marR="0" marT="77475" marB="0">
                    <a:lnL w="12700" cap="flat" cmpd="sng">
                      <a:solidFill>
                        <a:srgbClr val="A6A6A6"/>
                      </a:solidFill>
                      <a:prstDash val="solid"/>
                      <a:round/>
                      <a:headEnd type="none" w="sm" len="sm"/>
                      <a:tailEnd type="none" w="sm" len="sm"/>
                    </a:lnL>
                    <a:lnR w="12700" cap="flat" cmpd="sng">
                      <a:solidFill>
                        <a:srgbClr val="A6A6A6"/>
                      </a:solidFill>
                      <a:prstDash val="solid"/>
                      <a:round/>
                      <a:headEnd type="none" w="sm" len="sm"/>
                      <a:tailEnd type="none" w="sm" len="sm"/>
                    </a:lnR>
                    <a:lnT w="12700" cap="flat" cmpd="sng">
                      <a:solidFill>
                        <a:srgbClr val="A6A6A6"/>
                      </a:solidFill>
                      <a:prstDash val="solid"/>
                      <a:round/>
                      <a:headEnd type="none" w="sm" len="sm"/>
                      <a:tailEnd type="none" w="sm" len="sm"/>
                    </a:lnT>
                    <a:lnB w="12700" cap="flat" cmpd="sng">
                      <a:solidFill>
                        <a:srgbClr val="A6A6A6"/>
                      </a:solidFill>
                      <a:prstDash val="solid"/>
                      <a:round/>
                      <a:headEnd type="none" w="sm" len="sm"/>
                      <a:tailEnd type="none" w="sm" len="sm"/>
                    </a:lnB>
                    <a:solidFill>
                      <a:srgbClr val="BEBEBE"/>
                    </a:solidFill>
                  </a:tcPr>
                </a:tc>
                <a:tc>
                  <a:txBody>
                    <a:bodyPr/>
                    <a:lstStyle/>
                    <a:p>
                      <a:pPr marL="0" marR="0" lvl="0" indent="0" algn="ctr" rtl="0">
                        <a:lnSpc>
                          <a:spcPct val="100000"/>
                        </a:lnSpc>
                        <a:spcBef>
                          <a:spcPts val="0"/>
                        </a:spcBef>
                        <a:spcAft>
                          <a:spcPts val="0"/>
                        </a:spcAft>
                        <a:buNone/>
                      </a:pPr>
                      <a:r>
                        <a:rPr lang="en-US" sz="1600" b="1" u="none" strike="noStrike" cap="none">
                          <a:latin typeface="Calibri"/>
                          <a:ea typeface="Calibri"/>
                          <a:cs typeface="Calibri"/>
                          <a:sym typeface="Calibri"/>
                        </a:rPr>
                        <a:t>Photo</a:t>
                      </a:r>
                      <a:endParaRPr sz="1600" u="none" strike="noStrike" cap="none">
                        <a:latin typeface="Calibri"/>
                        <a:ea typeface="Calibri"/>
                        <a:cs typeface="Calibri"/>
                        <a:sym typeface="Calibri"/>
                      </a:endParaRPr>
                    </a:p>
                  </a:txBody>
                  <a:tcPr marL="0" marR="0" marT="77475" marB="0">
                    <a:lnL w="12700" cap="flat" cmpd="sng">
                      <a:solidFill>
                        <a:srgbClr val="A6A6A6"/>
                      </a:solidFill>
                      <a:prstDash val="solid"/>
                      <a:round/>
                      <a:headEnd type="none" w="sm" len="sm"/>
                      <a:tailEnd type="none" w="sm" len="sm"/>
                    </a:lnL>
                    <a:lnR w="12700" cap="flat" cmpd="sng">
                      <a:solidFill>
                        <a:srgbClr val="A6A6A6"/>
                      </a:solidFill>
                      <a:prstDash val="solid"/>
                      <a:round/>
                      <a:headEnd type="none" w="sm" len="sm"/>
                      <a:tailEnd type="none" w="sm" len="sm"/>
                    </a:lnR>
                    <a:lnT w="12700" cap="flat" cmpd="sng">
                      <a:solidFill>
                        <a:srgbClr val="A6A6A6"/>
                      </a:solidFill>
                      <a:prstDash val="solid"/>
                      <a:round/>
                      <a:headEnd type="none" w="sm" len="sm"/>
                      <a:tailEnd type="none" w="sm" len="sm"/>
                    </a:lnT>
                    <a:lnB w="12700" cap="flat" cmpd="sng">
                      <a:solidFill>
                        <a:srgbClr val="A6A6A6"/>
                      </a:solidFill>
                      <a:prstDash val="solid"/>
                      <a:round/>
                      <a:headEnd type="none" w="sm" len="sm"/>
                      <a:tailEnd type="none" w="sm" len="sm"/>
                    </a:lnB>
                    <a:solidFill>
                      <a:srgbClr val="BEBEBE"/>
                    </a:solidFill>
                  </a:tcPr>
                </a:tc>
                <a:tc>
                  <a:txBody>
                    <a:bodyPr/>
                    <a:lstStyle/>
                    <a:p>
                      <a:pPr marL="217804" marR="0" lvl="0" indent="0" algn="l" rtl="0">
                        <a:lnSpc>
                          <a:spcPct val="100000"/>
                        </a:lnSpc>
                        <a:spcBef>
                          <a:spcPts val="0"/>
                        </a:spcBef>
                        <a:spcAft>
                          <a:spcPts val="0"/>
                        </a:spcAft>
                        <a:buNone/>
                      </a:pPr>
                      <a:r>
                        <a:rPr lang="en-US" sz="1600" b="1" u="none" strike="noStrike" cap="none">
                          <a:latin typeface="Calibri"/>
                          <a:ea typeface="Calibri"/>
                          <a:cs typeface="Calibri"/>
                          <a:sym typeface="Calibri"/>
                        </a:rPr>
                        <a:t>Reference Purchase Link</a:t>
                      </a:r>
                      <a:endParaRPr sz="1600" u="none" strike="noStrike" cap="none">
                        <a:latin typeface="Calibri"/>
                        <a:ea typeface="Calibri"/>
                        <a:cs typeface="Calibri"/>
                        <a:sym typeface="Calibri"/>
                      </a:endParaRPr>
                    </a:p>
                  </a:txBody>
                  <a:tcPr marL="0" marR="0" marT="77475" marB="0">
                    <a:lnL w="12700" cap="flat" cmpd="sng">
                      <a:solidFill>
                        <a:srgbClr val="A6A6A6"/>
                      </a:solidFill>
                      <a:prstDash val="solid"/>
                      <a:round/>
                      <a:headEnd type="none" w="sm" len="sm"/>
                      <a:tailEnd type="none" w="sm" len="sm"/>
                    </a:lnL>
                    <a:lnR w="12700" cap="flat" cmpd="sng">
                      <a:solidFill>
                        <a:srgbClr val="A6A6A6"/>
                      </a:solidFill>
                      <a:prstDash val="solid"/>
                      <a:round/>
                      <a:headEnd type="none" w="sm" len="sm"/>
                      <a:tailEnd type="none" w="sm" len="sm"/>
                    </a:lnR>
                    <a:lnT w="12700" cap="flat" cmpd="sng">
                      <a:solidFill>
                        <a:srgbClr val="A6A6A6"/>
                      </a:solidFill>
                      <a:prstDash val="solid"/>
                      <a:round/>
                      <a:headEnd type="none" w="sm" len="sm"/>
                      <a:tailEnd type="none" w="sm" len="sm"/>
                    </a:lnT>
                    <a:lnB w="12700" cap="flat" cmpd="sng">
                      <a:solidFill>
                        <a:srgbClr val="A6A6A6"/>
                      </a:solidFill>
                      <a:prstDash val="solid"/>
                      <a:round/>
                      <a:headEnd type="none" w="sm" len="sm"/>
                      <a:tailEnd type="none" w="sm" len="sm"/>
                    </a:lnB>
                    <a:solidFill>
                      <a:srgbClr val="BEBEBE"/>
                    </a:solidFill>
                  </a:tcPr>
                </a:tc>
                <a:extLst>
                  <a:ext uri="{0D108BD9-81ED-4DB2-BD59-A6C34878D82A}">
                    <a16:rowId xmlns:a16="http://schemas.microsoft.com/office/drawing/2014/main" val="10000"/>
                  </a:ext>
                </a:extLst>
              </a:tr>
              <a:tr h="901575">
                <a:tc>
                  <a:txBody>
                    <a:bodyPr/>
                    <a:lstStyle/>
                    <a:p>
                      <a:pPr marL="0" marR="0" lvl="0" indent="0" algn="l" rtl="0">
                        <a:lnSpc>
                          <a:spcPct val="100000"/>
                        </a:lnSpc>
                        <a:spcBef>
                          <a:spcPts val="0"/>
                        </a:spcBef>
                        <a:spcAft>
                          <a:spcPts val="0"/>
                        </a:spcAft>
                        <a:buNone/>
                      </a:pPr>
                      <a:endParaRPr sz="2150" u="none" strike="noStrike" cap="none">
                        <a:latin typeface="Times New Roman"/>
                        <a:ea typeface="Times New Roman"/>
                        <a:cs typeface="Times New Roman"/>
                        <a:sym typeface="Times New Roman"/>
                      </a:endParaRPr>
                    </a:p>
                    <a:p>
                      <a:pPr marL="0" marR="0" lvl="0" indent="0" algn="ctr" rtl="0">
                        <a:lnSpc>
                          <a:spcPct val="100000"/>
                        </a:lnSpc>
                        <a:spcBef>
                          <a:spcPts val="0"/>
                        </a:spcBef>
                        <a:spcAft>
                          <a:spcPts val="0"/>
                        </a:spcAft>
                        <a:buNone/>
                      </a:pPr>
                      <a:r>
                        <a:rPr lang="en-US" sz="1600" u="none" strike="noStrike" cap="none">
                          <a:latin typeface="Calibri"/>
                          <a:ea typeface="Calibri"/>
                          <a:cs typeface="Calibri"/>
                          <a:sym typeface="Calibri"/>
                        </a:rPr>
                        <a:t>1</a:t>
                      </a:r>
                      <a:endParaRPr sz="1600" u="none" strike="noStrike" cap="none">
                        <a:latin typeface="Calibri"/>
                        <a:ea typeface="Calibri"/>
                        <a:cs typeface="Calibri"/>
                        <a:sym typeface="Calibri"/>
                      </a:endParaRPr>
                    </a:p>
                  </a:txBody>
                  <a:tcPr marL="0" marR="0" marT="2550" marB="0">
                    <a:lnL w="12700" cap="flat" cmpd="sng">
                      <a:solidFill>
                        <a:srgbClr val="A6A6A6"/>
                      </a:solidFill>
                      <a:prstDash val="solid"/>
                      <a:round/>
                      <a:headEnd type="none" w="sm" len="sm"/>
                      <a:tailEnd type="none" w="sm" len="sm"/>
                    </a:lnL>
                    <a:lnR w="12700" cap="flat" cmpd="sng">
                      <a:solidFill>
                        <a:srgbClr val="A6A6A6"/>
                      </a:solidFill>
                      <a:prstDash val="solid"/>
                      <a:round/>
                      <a:headEnd type="none" w="sm" len="sm"/>
                      <a:tailEnd type="none" w="sm" len="sm"/>
                    </a:lnR>
                    <a:lnT w="12700" cap="flat" cmpd="sng">
                      <a:solidFill>
                        <a:srgbClr val="A6A6A6"/>
                      </a:solidFill>
                      <a:prstDash val="solid"/>
                      <a:round/>
                      <a:headEnd type="none" w="sm" len="sm"/>
                      <a:tailEnd type="none" w="sm" len="sm"/>
                    </a:lnT>
                    <a:lnB w="12700" cap="flat" cmpd="sng">
                      <a:solidFill>
                        <a:srgbClr val="A6A6A6"/>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endParaRPr sz="2150" u="none" strike="noStrike" cap="none">
                        <a:latin typeface="Times New Roman"/>
                        <a:ea typeface="Times New Roman"/>
                        <a:cs typeface="Times New Roman"/>
                        <a:sym typeface="Times New Roman"/>
                      </a:endParaRPr>
                    </a:p>
                    <a:p>
                      <a:pPr marL="91440" marR="0" lvl="0" indent="0" algn="l" rtl="0">
                        <a:lnSpc>
                          <a:spcPct val="100000"/>
                        </a:lnSpc>
                        <a:spcBef>
                          <a:spcPts val="0"/>
                        </a:spcBef>
                        <a:spcAft>
                          <a:spcPts val="0"/>
                        </a:spcAft>
                        <a:buNone/>
                      </a:pPr>
                      <a:r>
                        <a:rPr lang="en-US" sz="1600" u="none" strike="noStrike" cap="none">
                          <a:latin typeface="Calibri"/>
                          <a:ea typeface="Calibri"/>
                          <a:cs typeface="Calibri"/>
                          <a:sym typeface="Calibri"/>
                        </a:rPr>
                        <a:t>Bit Driver</a:t>
                      </a:r>
                      <a:endParaRPr sz="1600" u="none" strike="noStrike" cap="none">
                        <a:latin typeface="Calibri"/>
                        <a:ea typeface="Calibri"/>
                        <a:cs typeface="Calibri"/>
                        <a:sym typeface="Calibri"/>
                      </a:endParaRPr>
                    </a:p>
                  </a:txBody>
                  <a:tcPr marL="0" marR="0" marT="2550" marB="0">
                    <a:lnL w="12700" cap="flat" cmpd="sng">
                      <a:solidFill>
                        <a:srgbClr val="A6A6A6"/>
                      </a:solidFill>
                      <a:prstDash val="solid"/>
                      <a:round/>
                      <a:headEnd type="none" w="sm" len="sm"/>
                      <a:tailEnd type="none" w="sm" len="sm"/>
                    </a:lnL>
                    <a:lnR w="12700" cap="flat" cmpd="sng">
                      <a:solidFill>
                        <a:srgbClr val="A6A6A6"/>
                      </a:solidFill>
                      <a:prstDash val="solid"/>
                      <a:round/>
                      <a:headEnd type="none" w="sm" len="sm"/>
                      <a:tailEnd type="none" w="sm" len="sm"/>
                    </a:lnR>
                    <a:lnT w="12700" cap="flat" cmpd="sng">
                      <a:solidFill>
                        <a:srgbClr val="A6A6A6"/>
                      </a:solidFill>
                      <a:prstDash val="solid"/>
                      <a:round/>
                      <a:headEnd type="none" w="sm" len="sm"/>
                      <a:tailEnd type="none" w="sm" len="sm"/>
                    </a:lnT>
                    <a:lnB w="12700" cap="flat" cmpd="sng">
                      <a:solidFill>
                        <a:srgbClr val="A6A6A6"/>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endParaRPr sz="2150" u="none" strike="noStrike" cap="none">
                        <a:latin typeface="Times New Roman"/>
                        <a:ea typeface="Times New Roman"/>
                        <a:cs typeface="Times New Roman"/>
                        <a:sym typeface="Times New Roman"/>
                      </a:endParaRPr>
                    </a:p>
                    <a:p>
                      <a:pPr marL="0" marR="0" lvl="0" indent="0" algn="ctr" rtl="0">
                        <a:lnSpc>
                          <a:spcPct val="100000"/>
                        </a:lnSpc>
                        <a:spcBef>
                          <a:spcPts val="0"/>
                        </a:spcBef>
                        <a:spcAft>
                          <a:spcPts val="0"/>
                        </a:spcAft>
                        <a:buNone/>
                      </a:pPr>
                      <a:r>
                        <a:rPr lang="en-US" sz="1600" u="none" strike="noStrike" cap="none">
                          <a:latin typeface="Calibri"/>
                          <a:ea typeface="Calibri"/>
                          <a:cs typeface="Calibri"/>
                          <a:sym typeface="Calibri"/>
                        </a:rPr>
                        <a:t>1 Nos.</a:t>
                      </a:r>
                      <a:endParaRPr sz="1600" u="none" strike="noStrike" cap="none">
                        <a:latin typeface="Calibri"/>
                        <a:ea typeface="Calibri"/>
                        <a:cs typeface="Calibri"/>
                        <a:sym typeface="Calibri"/>
                      </a:endParaRPr>
                    </a:p>
                  </a:txBody>
                  <a:tcPr marL="0" marR="0" marT="2550" marB="0">
                    <a:lnL w="12700" cap="flat" cmpd="sng">
                      <a:solidFill>
                        <a:srgbClr val="A6A6A6"/>
                      </a:solidFill>
                      <a:prstDash val="solid"/>
                      <a:round/>
                      <a:headEnd type="none" w="sm" len="sm"/>
                      <a:tailEnd type="none" w="sm" len="sm"/>
                    </a:lnL>
                    <a:lnR w="12700" cap="flat" cmpd="sng">
                      <a:solidFill>
                        <a:srgbClr val="A6A6A6"/>
                      </a:solidFill>
                      <a:prstDash val="solid"/>
                      <a:round/>
                      <a:headEnd type="none" w="sm" len="sm"/>
                      <a:tailEnd type="none" w="sm" len="sm"/>
                    </a:lnR>
                    <a:lnT w="12700" cap="flat" cmpd="sng">
                      <a:solidFill>
                        <a:srgbClr val="A6A6A6"/>
                      </a:solidFill>
                      <a:prstDash val="solid"/>
                      <a:round/>
                      <a:headEnd type="none" w="sm" len="sm"/>
                      <a:tailEnd type="none" w="sm" len="sm"/>
                    </a:lnT>
                    <a:lnB w="12700" cap="flat" cmpd="sng">
                      <a:solidFill>
                        <a:srgbClr val="A6A6A6"/>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endParaRPr sz="1200" u="none" strike="noStrike" cap="none">
                        <a:latin typeface="Times New Roman"/>
                        <a:ea typeface="Times New Roman"/>
                        <a:cs typeface="Times New Roman"/>
                        <a:sym typeface="Times New Roman"/>
                      </a:endParaRPr>
                    </a:p>
                  </a:txBody>
                  <a:tcPr marL="0" marR="0" marT="0" marB="0">
                    <a:lnL w="12700" cap="flat" cmpd="sng">
                      <a:solidFill>
                        <a:srgbClr val="A6A6A6"/>
                      </a:solidFill>
                      <a:prstDash val="solid"/>
                      <a:round/>
                      <a:headEnd type="none" w="sm" len="sm"/>
                      <a:tailEnd type="none" w="sm" len="sm"/>
                    </a:lnL>
                    <a:lnR w="12700" cap="flat" cmpd="sng">
                      <a:solidFill>
                        <a:srgbClr val="A6A6A6"/>
                      </a:solidFill>
                      <a:prstDash val="solid"/>
                      <a:round/>
                      <a:headEnd type="none" w="sm" len="sm"/>
                      <a:tailEnd type="none" w="sm" len="sm"/>
                    </a:lnR>
                    <a:lnT w="12700" cap="flat" cmpd="sng">
                      <a:solidFill>
                        <a:srgbClr val="A6A6A6"/>
                      </a:solidFill>
                      <a:prstDash val="solid"/>
                      <a:round/>
                      <a:headEnd type="none" w="sm" len="sm"/>
                      <a:tailEnd type="none" w="sm" len="sm"/>
                    </a:lnT>
                    <a:lnB w="12700" cap="flat" cmpd="sng">
                      <a:solidFill>
                        <a:srgbClr val="A6A6A6"/>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endParaRPr sz="1450" u="none" strike="noStrike" cap="none">
                        <a:latin typeface="Times New Roman"/>
                        <a:ea typeface="Times New Roman"/>
                        <a:cs typeface="Times New Roman"/>
                        <a:sym typeface="Times New Roman"/>
                      </a:endParaRPr>
                    </a:p>
                    <a:p>
                      <a:pPr marL="92075" marR="93345" lvl="0" indent="0" algn="l" rtl="0">
                        <a:lnSpc>
                          <a:spcPct val="100000"/>
                        </a:lnSpc>
                        <a:spcBef>
                          <a:spcPts val="0"/>
                        </a:spcBef>
                        <a:spcAft>
                          <a:spcPts val="0"/>
                        </a:spcAft>
                        <a:buNone/>
                      </a:pPr>
                      <a:r>
                        <a:rPr lang="en-US" sz="1000" u="sng" strike="noStrike" cap="none">
                          <a:solidFill>
                            <a:srgbClr val="0462C1"/>
                          </a:solidFill>
                          <a:latin typeface="Calibri"/>
                          <a:ea typeface="Calibri"/>
                          <a:cs typeface="Calibri"/>
                          <a:sym typeface="Calibri"/>
                          <a:hlinkClick r:id="rId3">
                            <a:extLst>
                              <a:ext uri="{A12FA001-AC4F-418D-AE19-62706E023703}">
                                <ahyp:hlinkClr xmlns:ahyp="http://schemas.microsoft.com/office/drawing/2018/hyperlinkcolor" val="tx"/>
                              </a:ext>
                            </a:extLst>
                          </a:hlinkClick>
                        </a:rPr>
                        <a:t>https://www.lowes.com/pd/LENOX-6-Piece-  Plastic-Handle-Magnetic-Multi-Bit-  Screwdriver-Set/1000498761</a:t>
                      </a:r>
                      <a:endParaRPr sz="1000" u="none" strike="noStrike" cap="none">
                        <a:latin typeface="Calibri"/>
                        <a:ea typeface="Calibri"/>
                        <a:cs typeface="Calibri"/>
                        <a:sym typeface="Calibri"/>
                      </a:endParaRPr>
                    </a:p>
                  </a:txBody>
                  <a:tcPr marL="0" marR="0" marT="2550" marB="0">
                    <a:lnL w="12700" cap="flat" cmpd="sng">
                      <a:solidFill>
                        <a:srgbClr val="A6A6A6"/>
                      </a:solidFill>
                      <a:prstDash val="solid"/>
                      <a:round/>
                      <a:headEnd type="none" w="sm" len="sm"/>
                      <a:tailEnd type="none" w="sm" len="sm"/>
                    </a:lnL>
                    <a:lnR w="12700" cap="flat" cmpd="sng">
                      <a:solidFill>
                        <a:srgbClr val="A6A6A6"/>
                      </a:solidFill>
                      <a:prstDash val="solid"/>
                      <a:round/>
                      <a:headEnd type="none" w="sm" len="sm"/>
                      <a:tailEnd type="none" w="sm" len="sm"/>
                    </a:lnR>
                    <a:lnT w="12700" cap="flat" cmpd="sng">
                      <a:solidFill>
                        <a:srgbClr val="A6A6A6"/>
                      </a:solidFill>
                      <a:prstDash val="solid"/>
                      <a:round/>
                      <a:headEnd type="none" w="sm" len="sm"/>
                      <a:tailEnd type="none" w="sm" len="sm"/>
                    </a:lnT>
                    <a:lnB w="12700" cap="flat" cmpd="sng">
                      <a:solidFill>
                        <a:srgbClr val="A6A6A6"/>
                      </a:solidFill>
                      <a:prstDash val="solid"/>
                      <a:round/>
                      <a:headEnd type="none" w="sm" len="sm"/>
                      <a:tailEnd type="none" w="sm" len="sm"/>
                    </a:lnB>
                  </a:tcPr>
                </a:tc>
                <a:extLst>
                  <a:ext uri="{0D108BD9-81ED-4DB2-BD59-A6C34878D82A}">
                    <a16:rowId xmlns:a16="http://schemas.microsoft.com/office/drawing/2014/main" val="10001"/>
                  </a:ext>
                </a:extLst>
              </a:tr>
              <a:tr h="1005850">
                <a:tc>
                  <a:txBody>
                    <a:bodyPr/>
                    <a:lstStyle/>
                    <a:p>
                      <a:pPr marL="0" marR="0" lvl="0" indent="0" algn="l" rtl="0">
                        <a:lnSpc>
                          <a:spcPct val="100000"/>
                        </a:lnSpc>
                        <a:spcBef>
                          <a:spcPts val="0"/>
                        </a:spcBef>
                        <a:spcAft>
                          <a:spcPts val="0"/>
                        </a:spcAft>
                        <a:buNone/>
                      </a:pPr>
                      <a:endParaRPr sz="1600" u="none" strike="noStrike" cap="none">
                        <a:latin typeface="Times New Roman"/>
                        <a:ea typeface="Times New Roman"/>
                        <a:cs typeface="Times New Roman"/>
                        <a:sym typeface="Times New Roman"/>
                      </a:endParaRPr>
                    </a:p>
                    <a:p>
                      <a:pPr marL="0" marR="0" lvl="0" indent="0" algn="ctr" rtl="0">
                        <a:lnSpc>
                          <a:spcPct val="100000"/>
                        </a:lnSpc>
                        <a:spcBef>
                          <a:spcPts val="1065"/>
                        </a:spcBef>
                        <a:spcAft>
                          <a:spcPts val="0"/>
                        </a:spcAft>
                        <a:buNone/>
                      </a:pPr>
                      <a:r>
                        <a:rPr lang="en-US" sz="1600" u="none" strike="noStrike" cap="none">
                          <a:latin typeface="Calibri"/>
                          <a:ea typeface="Calibri"/>
                          <a:cs typeface="Calibri"/>
                          <a:sym typeface="Calibri"/>
                        </a:rPr>
                        <a:t>2</a:t>
                      </a:r>
                      <a:endParaRPr sz="1600" u="none" strike="noStrike" cap="none">
                        <a:latin typeface="Calibri"/>
                        <a:ea typeface="Calibri"/>
                        <a:cs typeface="Calibri"/>
                        <a:sym typeface="Calibri"/>
                      </a:endParaRPr>
                    </a:p>
                  </a:txBody>
                  <a:tcPr marL="0" marR="0" marT="0" marB="0">
                    <a:lnL w="12700" cap="flat" cmpd="sng">
                      <a:solidFill>
                        <a:srgbClr val="A6A6A6"/>
                      </a:solidFill>
                      <a:prstDash val="solid"/>
                      <a:round/>
                      <a:headEnd type="none" w="sm" len="sm"/>
                      <a:tailEnd type="none" w="sm" len="sm"/>
                    </a:lnL>
                    <a:lnR w="12700" cap="flat" cmpd="sng">
                      <a:solidFill>
                        <a:srgbClr val="A6A6A6"/>
                      </a:solidFill>
                      <a:prstDash val="solid"/>
                      <a:round/>
                      <a:headEnd type="none" w="sm" len="sm"/>
                      <a:tailEnd type="none" w="sm" len="sm"/>
                    </a:lnR>
                    <a:lnT w="12700" cap="flat" cmpd="sng">
                      <a:solidFill>
                        <a:srgbClr val="A6A6A6"/>
                      </a:solidFill>
                      <a:prstDash val="solid"/>
                      <a:round/>
                      <a:headEnd type="none" w="sm" len="sm"/>
                      <a:tailEnd type="none" w="sm" len="sm"/>
                    </a:lnT>
                    <a:lnB w="12700" cap="flat" cmpd="sng">
                      <a:solidFill>
                        <a:srgbClr val="A6A6A6"/>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endParaRPr sz="1600" u="none" strike="noStrike" cap="none">
                        <a:latin typeface="Times New Roman"/>
                        <a:ea typeface="Times New Roman"/>
                        <a:cs typeface="Times New Roman"/>
                        <a:sym typeface="Times New Roman"/>
                      </a:endParaRPr>
                    </a:p>
                    <a:p>
                      <a:pPr marL="91440" marR="0" lvl="0" indent="0" algn="l" rtl="0">
                        <a:lnSpc>
                          <a:spcPct val="100000"/>
                        </a:lnSpc>
                        <a:spcBef>
                          <a:spcPts val="1065"/>
                        </a:spcBef>
                        <a:spcAft>
                          <a:spcPts val="0"/>
                        </a:spcAft>
                        <a:buNone/>
                      </a:pPr>
                      <a:r>
                        <a:rPr lang="en-US" sz="1600" u="none" strike="noStrike" cap="none">
                          <a:latin typeface="Calibri"/>
                          <a:ea typeface="Calibri"/>
                          <a:cs typeface="Calibri"/>
                          <a:sym typeface="Calibri"/>
                        </a:rPr>
                        <a:t>Bit adaptor</a:t>
                      </a:r>
                      <a:endParaRPr sz="1600" u="none" strike="noStrike" cap="none">
                        <a:latin typeface="Calibri"/>
                        <a:ea typeface="Calibri"/>
                        <a:cs typeface="Calibri"/>
                        <a:sym typeface="Calibri"/>
                      </a:endParaRPr>
                    </a:p>
                  </a:txBody>
                  <a:tcPr marL="0" marR="0" marT="0" marB="0">
                    <a:lnL w="12700" cap="flat" cmpd="sng">
                      <a:solidFill>
                        <a:srgbClr val="A6A6A6"/>
                      </a:solidFill>
                      <a:prstDash val="solid"/>
                      <a:round/>
                      <a:headEnd type="none" w="sm" len="sm"/>
                      <a:tailEnd type="none" w="sm" len="sm"/>
                    </a:lnL>
                    <a:lnR w="12700" cap="flat" cmpd="sng">
                      <a:solidFill>
                        <a:srgbClr val="A6A6A6"/>
                      </a:solidFill>
                      <a:prstDash val="solid"/>
                      <a:round/>
                      <a:headEnd type="none" w="sm" len="sm"/>
                      <a:tailEnd type="none" w="sm" len="sm"/>
                    </a:lnR>
                    <a:lnT w="12700" cap="flat" cmpd="sng">
                      <a:solidFill>
                        <a:srgbClr val="A6A6A6"/>
                      </a:solidFill>
                      <a:prstDash val="solid"/>
                      <a:round/>
                      <a:headEnd type="none" w="sm" len="sm"/>
                      <a:tailEnd type="none" w="sm" len="sm"/>
                    </a:lnT>
                    <a:lnB w="12700" cap="flat" cmpd="sng">
                      <a:solidFill>
                        <a:srgbClr val="A6A6A6"/>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endParaRPr sz="1600" u="none" strike="noStrike" cap="none">
                        <a:latin typeface="Times New Roman"/>
                        <a:ea typeface="Times New Roman"/>
                        <a:cs typeface="Times New Roman"/>
                        <a:sym typeface="Times New Roman"/>
                      </a:endParaRPr>
                    </a:p>
                    <a:p>
                      <a:pPr marL="0" marR="0" lvl="0" indent="0" algn="ctr" rtl="0">
                        <a:lnSpc>
                          <a:spcPct val="100000"/>
                        </a:lnSpc>
                        <a:spcBef>
                          <a:spcPts val="1065"/>
                        </a:spcBef>
                        <a:spcAft>
                          <a:spcPts val="0"/>
                        </a:spcAft>
                        <a:buNone/>
                      </a:pPr>
                      <a:r>
                        <a:rPr lang="en-US" sz="1600" u="none" strike="noStrike" cap="none">
                          <a:latin typeface="Calibri"/>
                          <a:ea typeface="Calibri"/>
                          <a:cs typeface="Calibri"/>
                          <a:sym typeface="Calibri"/>
                        </a:rPr>
                        <a:t>1 Nos.</a:t>
                      </a:r>
                      <a:endParaRPr sz="1600" u="none" strike="noStrike" cap="none">
                        <a:latin typeface="Calibri"/>
                        <a:ea typeface="Calibri"/>
                        <a:cs typeface="Calibri"/>
                        <a:sym typeface="Calibri"/>
                      </a:endParaRPr>
                    </a:p>
                  </a:txBody>
                  <a:tcPr marL="0" marR="0" marT="0" marB="0">
                    <a:lnL w="12700" cap="flat" cmpd="sng">
                      <a:solidFill>
                        <a:srgbClr val="A6A6A6"/>
                      </a:solidFill>
                      <a:prstDash val="solid"/>
                      <a:round/>
                      <a:headEnd type="none" w="sm" len="sm"/>
                      <a:tailEnd type="none" w="sm" len="sm"/>
                    </a:lnL>
                    <a:lnR w="12700" cap="flat" cmpd="sng">
                      <a:solidFill>
                        <a:srgbClr val="A6A6A6"/>
                      </a:solidFill>
                      <a:prstDash val="solid"/>
                      <a:round/>
                      <a:headEnd type="none" w="sm" len="sm"/>
                      <a:tailEnd type="none" w="sm" len="sm"/>
                    </a:lnR>
                    <a:lnT w="12700" cap="flat" cmpd="sng">
                      <a:solidFill>
                        <a:srgbClr val="A6A6A6"/>
                      </a:solidFill>
                      <a:prstDash val="solid"/>
                      <a:round/>
                      <a:headEnd type="none" w="sm" len="sm"/>
                      <a:tailEnd type="none" w="sm" len="sm"/>
                    </a:lnT>
                    <a:lnB w="12700" cap="flat" cmpd="sng">
                      <a:solidFill>
                        <a:srgbClr val="A6A6A6"/>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endParaRPr sz="1200" u="none" strike="noStrike" cap="none">
                        <a:latin typeface="Times New Roman"/>
                        <a:ea typeface="Times New Roman"/>
                        <a:cs typeface="Times New Roman"/>
                        <a:sym typeface="Times New Roman"/>
                      </a:endParaRPr>
                    </a:p>
                  </a:txBody>
                  <a:tcPr marL="0" marR="0" marT="0" marB="0">
                    <a:lnL w="12700" cap="flat" cmpd="sng">
                      <a:solidFill>
                        <a:srgbClr val="A6A6A6"/>
                      </a:solidFill>
                      <a:prstDash val="solid"/>
                      <a:round/>
                      <a:headEnd type="none" w="sm" len="sm"/>
                      <a:tailEnd type="none" w="sm" len="sm"/>
                    </a:lnL>
                    <a:lnR w="12700" cap="flat" cmpd="sng">
                      <a:solidFill>
                        <a:srgbClr val="A6A6A6"/>
                      </a:solidFill>
                      <a:prstDash val="solid"/>
                      <a:round/>
                      <a:headEnd type="none" w="sm" len="sm"/>
                      <a:tailEnd type="none" w="sm" len="sm"/>
                    </a:lnR>
                    <a:lnT w="12700" cap="flat" cmpd="sng">
                      <a:solidFill>
                        <a:srgbClr val="A6A6A6"/>
                      </a:solidFill>
                      <a:prstDash val="solid"/>
                      <a:round/>
                      <a:headEnd type="none" w="sm" len="sm"/>
                      <a:tailEnd type="none" w="sm" len="sm"/>
                    </a:lnT>
                    <a:lnB w="12700" cap="flat" cmpd="sng">
                      <a:solidFill>
                        <a:srgbClr val="A6A6A6"/>
                      </a:solidFill>
                      <a:prstDash val="solid"/>
                      <a:round/>
                      <a:headEnd type="none" w="sm" len="sm"/>
                      <a:tailEnd type="none" w="sm" len="sm"/>
                    </a:lnB>
                  </a:tcPr>
                </a:tc>
                <a:tc>
                  <a:txBody>
                    <a:bodyPr/>
                    <a:lstStyle/>
                    <a:p>
                      <a:pPr marL="92075" marR="120014" lvl="0" indent="0" algn="l" rtl="0">
                        <a:lnSpc>
                          <a:spcPct val="100000"/>
                        </a:lnSpc>
                        <a:spcBef>
                          <a:spcPts val="0"/>
                        </a:spcBef>
                        <a:spcAft>
                          <a:spcPts val="0"/>
                        </a:spcAft>
                        <a:buNone/>
                      </a:pPr>
                      <a:r>
                        <a:rPr lang="en-US" sz="1000" u="sng" strike="noStrike" cap="none">
                          <a:solidFill>
                            <a:srgbClr val="0462C1"/>
                          </a:solidFill>
                          <a:latin typeface="Calibri"/>
                          <a:ea typeface="Calibri"/>
                          <a:cs typeface="Calibri"/>
                          <a:sym typeface="Calibri"/>
                          <a:hlinkClick r:id="rId4">
                            <a:extLst>
                              <a:ext uri="{A12FA001-AC4F-418D-AE19-62706E023703}">
                                <ahyp:hlinkClr xmlns:ahyp="http://schemas.microsoft.com/office/drawing/2018/hyperlinkcolor" val="tx"/>
                              </a:ext>
                            </a:extLst>
                          </a:hlinkClick>
                        </a:rPr>
                        <a:t>https://www.amazon.com/uxcell-4-Inch-  Drive-Socket-  Steel/dp/B07BHFWKDK/ref=sr_1_11?dchild</a:t>
                      </a:r>
                      <a:endParaRPr sz="1000" u="none" strike="noStrike" cap="none">
                        <a:latin typeface="Calibri"/>
                        <a:ea typeface="Calibri"/>
                        <a:cs typeface="Calibri"/>
                        <a:sym typeface="Calibri"/>
                      </a:endParaRPr>
                    </a:p>
                    <a:p>
                      <a:pPr marL="92075" marR="118745" lvl="0" indent="0" algn="l" rtl="0">
                        <a:lnSpc>
                          <a:spcPct val="100000"/>
                        </a:lnSpc>
                        <a:spcBef>
                          <a:spcPts val="0"/>
                        </a:spcBef>
                        <a:spcAft>
                          <a:spcPts val="0"/>
                        </a:spcAft>
                        <a:buNone/>
                      </a:pPr>
                      <a:r>
                        <a:rPr lang="en-US" sz="1000" u="sng" strike="noStrike" cap="none">
                          <a:solidFill>
                            <a:srgbClr val="0462C1"/>
                          </a:solidFill>
                          <a:latin typeface="Calibri"/>
                          <a:ea typeface="Calibri"/>
                          <a:cs typeface="Calibri"/>
                          <a:sym typeface="Calibri"/>
                          <a:hlinkClick r:id="rId4">
                            <a:extLst>
                              <a:ext uri="{A12FA001-AC4F-418D-AE19-62706E023703}">
                                <ahyp:hlinkClr xmlns:ahyp="http://schemas.microsoft.com/office/drawing/2018/hyperlinkcolor" val="tx"/>
                              </a:ext>
                            </a:extLst>
                          </a:hlinkClick>
                        </a:rPr>
                        <a:t>=1&amp;keywords=1%2F4-  Inch+Drive+8mm+Hex+Bit+Socket&amp;qid=159  4815613&amp;sr=8-11</a:t>
                      </a:r>
                      <a:endParaRPr sz="1000" u="none" strike="noStrike" cap="none">
                        <a:latin typeface="Calibri"/>
                        <a:ea typeface="Calibri"/>
                        <a:cs typeface="Calibri"/>
                        <a:sym typeface="Calibri"/>
                      </a:endParaRPr>
                    </a:p>
                  </a:txBody>
                  <a:tcPr marL="0" marR="0" marT="38100" marB="0">
                    <a:lnL w="12700" cap="flat" cmpd="sng">
                      <a:solidFill>
                        <a:srgbClr val="A6A6A6"/>
                      </a:solidFill>
                      <a:prstDash val="solid"/>
                      <a:round/>
                      <a:headEnd type="none" w="sm" len="sm"/>
                      <a:tailEnd type="none" w="sm" len="sm"/>
                    </a:lnL>
                    <a:lnR w="12700" cap="flat" cmpd="sng">
                      <a:solidFill>
                        <a:srgbClr val="A6A6A6"/>
                      </a:solidFill>
                      <a:prstDash val="solid"/>
                      <a:round/>
                      <a:headEnd type="none" w="sm" len="sm"/>
                      <a:tailEnd type="none" w="sm" len="sm"/>
                    </a:lnR>
                    <a:lnT w="12700" cap="flat" cmpd="sng">
                      <a:solidFill>
                        <a:srgbClr val="A6A6A6"/>
                      </a:solidFill>
                      <a:prstDash val="solid"/>
                      <a:round/>
                      <a:headEnd type="none" w="sm" len="sm"/>
                      <a:tailEnd type="none" w="sm" len="sm"/>
                    </a:lnT>
                    <a:lnB w="12700" cap="flat" cmpd="sng">
                      <a:solidFill>
                        <a:srgbClr val="A6A6A6"/>
                      </a:solidFill>
                      <a:prstDash val="solid"/>
                      <a:round/>
                      <a:headEnd type="none" w="sm" len="sm"/>
                      <a:tailEnd type="none" w="sm" len="sm"/>
                    </a:lnB>
                  </a:tcPr>
                </a:tc>
                <a:extLst>
                  <a:ext uri="{0D108BD9-81ED-4DB2-BD59-A6C34878D82A}">
                    <a16:rowId xmlns:a16="http://schemas.microsoft.com/office/drawing/2014/main" val="10002"/>
                  </a:ext>
                </a:extLst>
              </a:tr>
              <a:tr h="901450">
                <a:tc>
                  <a:txBody>
                    <a:bodyPr/>
                    <a:lstStyle/>
                    <a:p>
                      <a:pPr marL="0" marR="0" lvl="0" indent="0" algn="l" rtl="0">
                        <a:lnSpc>
                          <a:spcPct val="100000"/>
                        </a:lnSpc>
                        <a:spcBef>
                          <a:spcPts val="0"/>
                        </a:spcBef>
                        <a:spcAft>
                          <a:spcPts val="0"/>
                        </a:spcAft>
                        <a:buNone/>
                      </a:pPr>
                      <a:endParaRPr sz="2150" u="none" strike="noStrike" cap="none">
                        <a:latin typeface="Times New Roman"/>
                        <a:ea typeface="Times New Roman"/>
                        <a:cs typeface="Times New Roman"/>
                        <a:sym typeface="Times New Roman"/>
                      </a:endParaRPr>
                    </a:p>
                    <a:p>
                      <a:pPr marL="0" marR="0" lvl="0" indent="0" algn="ctr" rtl="0">
                        <a:lnSpc>
                          <a:spcPct val="100000"/>
                        </a:lnSpc>
                        <a:spcBef>
                          <a:spcPts val="0"/>
                        </a:spcBef>
                        <a:spcAft>
                          <a:spcPts val="0"/>
                        </a:spcAft>
                        <a:buNone/>
                      </a:pPr>
                      <a:r>
                        <a:rPr lang="en-US" sz="1600" u="none" strike="noStrike" cap="none">
                          <a:latin typeface="Calibri"/>
                          <a:ea typeface="Calibri"/>
                          <a:cs typeface="Calibri"/>
                          <a:sym typeface="Calibri"/>
                        </a:rPr>
                        <a:t>3</a:t>
                      </a:r>
                      <a:endParaRPr sz="1600" u="none" strike="noStrike" cap="none">
                        <a:latin typeface="Calibri"/>
                        <a:ea typeface="Calibri"/>
                        <a:cs typeface="Calibri"/>
                        <a:sym typeface="Calibri"/>
                      </a:endParaRPr>
                    </a:p>
                  </a:txBody>
                  <a:tcPr marL="0" marR="0" marT="3175" marB="0">
                    <a:lnL w="12700" cap="flat" cmpd="sng">
                      <a:solidFill>
                        <a:srgbClr val="A6A6A6"/>
                      </a:solidFill>
                      <a:prstDash val="solid"/>
                      <a:round/>
                      <a:headEnd type="none" w="sm" len="sm"/>
                      <a:tailEnd type="none" w="sm" len="sm"/>
                    </a:lnL>
                    <a:lnR w="12700" cap="flat" cmpd="sng">
                      <a:solidFill>
                        <a:srgbClr val="A6A6A6"/>
                      </a:solidFill>
                      <a:prstDash val="solid"/>
                      <a:round/>
                      <a:headEnd type="none" w="sm" len="sm"/>
                      <a:tailEnd type="none" w="sm" len="sm"/>
                    </a:lnR>
                    <a:lnT w="12700" cap="flat" cmpd="sng">
                      <a:solidFill>
                        <a:srgbClr val="A6A6A6"/>
                      </a:solidFill>
                      <a:prstDash val="solid"/>
                      <a:round/>
                      <a:headEnd type="none" w="sm" len="sm"/>
                      <a:tailEnd type="none" w="sm" len="sm"/>
                    </a:lnT>
                    <a:lnB w="12700" cap="flat" cmpd="sng">
                      <a:solidFill>
                        <a:srgbClr val="A6A6A6"/>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endParaRPr sz="2150" u="none" strike="noStrike" cap="none">
                        <a:latin typeface="Times New Roman"/>
                        <a:ea typeface="Times New Roman"/>
                        <a:cs typeface="Times New Roman"/>
                        <a:sym typeface="Times New Roman"/>
                      </a:endParaRPr>
                    </a:p>
                    <a:p>
                      <a:pPr marL="91440" marR="0" lvl="0" indent="0" algn="l" rtl="0">
                        <a:lnSpc>
                          <a:spcPct val="100000"/>
                        </a:lnSpc>
                        <a:spcBef>
                          <a:spcPts val="0"/>
                        </a:spcBef>
                        <a:spcAft>
                          <a:spcPts val="0"/>
                        </a:spcAft>
                        <a:buNone/>
                      </a:pPr>
                      <a:r>
                        <a:rPr lang="en-US" sz="1600" u="none" strike="noStrike" cap="none">
                          <a:latin typeface="Calibri"/>
                          <a:ea typeface="Calibri"/>
                          <a:cs typeface="Calibri"/>
                          <a:sym typeface="Calibri"/>
                        </a:rPr>
                        <a:t>Hex Metric M3, bit</a:t>
                      </a:r>
                      <a:endParaRPr sz="1600" u="none" strike="noStrike" cap="none">
                        <a:latin typeface="Calibri"/>
                        <a:ea typeface="Calibri"/>
                        <a:cs typeface="Calibri"/>
                        <a:sym typeface="Calibri"/>
                      </a:endParaRPr>
                    </a:p>
                  </a:txBody>
                  <a:tcPr marL="0" marR="0" marT="3175" marB="0">
                    <a:lnL w="12700" cap="flat" cmpd="sng">
                      <a:solidFill>
                        <a:srgbClr val="A6A6A6"/>
                      </a:solidFill>
                      <a:prstDash val="solid"/>
                      <a:round/>
                      <a:headEnd type="none" w="sm" len="sm"/>
                      <a:tailEnd type="none" w="sm" len="sm"/>
                    </a:lnL>
                    <a:lnR w="12700" cap="flat" cmpd="sng">
                      <a:solidFill>
                        <a:srgbClr val="A6A6A6"/>
                      </a:solidFill>
                      <a:prstDash val="solid"/>
                      <a:round/>
                      <a:headEnd type="none" w="sm" len="sm"/>
                      <a:tailEnd type="none" w="sm" len="sm"/>
                    </a:lnR>
                    <a:lnT w="12700" cap="flat" cmpd="sng">
                      <a:solidFill>
                        <a:srgbClr val="A6A6A6"/>
                      </a:solidFill>
                      <a:prstDash val="solid"/>
                      <a:round/>
                      <a:headEnd type="none" w="sm" len="sm"/>
                      <a:tailEnd type="none" w="sm" len="sm"/>
                    </a:lnT>
                    <a:lnB w="12700" cap="flat" cmpd="sng">
                      <a:solidFill>
                        <a:srgbClr val="A6A6A6"/>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endParaRPr sz="2150" u="none" strike="noStrike" cap="none">
                        <a:latin typeface="Times New Roman"/>
                        <a:ea typeface="Times New Roman"/>
                        <a:cs typeface="Times New Roman"/>
                        <a:sym typeface="Times New Roman"/>
                      </a:endParaRPr>
                    </a:p>
                    <a:p>
                      <a:pPr marL="0" marR="0" lvl="0" indent="0" algn="ctr" rtl="0">
                        <a:lnSpc>
                          <a:spcPct val="100000"/>
                        </a:lnSpc>
                        <a:spcBef>
                          <a:spcPts val="0"/>
                        </a:spcBef>
                        <a:spcAft>
                          <a:spcPts val="0"/>
                        </a:spcAft>
                        <a:buNone/>
                      </a:pPr>
                      <a:r>
                        <a:rPr lang="en-US" sz="1600" u="none" strike="noStrike" cap="none">
                          <a:latin typeface="Calibri"/>
                          <a:ea typeface="Calibri"/>
                          <a:cs typeface="Calibri"/>
                          <a:sym typeface="Calibri"/>
                        </a:rPr>
                        <a:t>1 Nos.</a:t>
                      </a:r>
                      <a:endParaRPr sz="1600" u="none" strike="noStrike" cap="none">
                        <a:latin typeface="Calibri"/>
                        <a:ea typeface="Calibri"/>
                        <a:cs typeface="Calibri"/>
                        <a:sym typeface="Calibri"/>
                      </a:endParaRPr>
                    </a:p>
                  </a:txBody>
                  <a:tcPr marL="0" marR="0" marT="3175" marB="0">
                    <a:lnL w="12700" cap="flat" cmpd="sng">
                      <a:solidFill>
                        <a:srgbClr val="A6A6A6"/>
                      </a:solidFill>
                      <a:prstDash val="solid"/>
                      <a:round/>
                      <a:headEnd type="none" w="sm" len="sm"/>
                      <a:tailEnd type="none" w="sm" len="sm"/>
                    </a:lnL>
                    <a:lnR w="12700" cap="flat" cmpd="sng">
                      <a:solidFill>
                        <a:srgbClr val="A6A6A6"/>
                      </a:solidFill>
                      <a:prstDash val="solid"/>
                      <a:round/>
                      <a:headEnd type="none" w="sm" len="sm"/>
                      <a:tailEnd type="none" w="sm" len="sm"/>
                    </a:lnR>
                    <a:lnT w="12700" cap="flat" cmpd="sng">
                      <a:solidFill>
                        <a:srgbClr val="A6A6A6"/>
                      </a:solidFill>
                      <a:prstDash val="solid"/>
                      <a:round/>
                      <a:headEnd type="none" w="sm" len="sm"/>
                      <a:tailEnd type="none" w="sm" len="sm"/>
                    </a:lnT>
                    <a:lnB w="12700" cap="flat" cmpd="sng">
                      <a:solidFill>
                        <a:srgbClr val="A6A6A6"/>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endParaRPr sz="1200" u="none" strike="noStrike" cap="none">
                        <a:latin typeface="Times New Roman"/>
                        <a:ea typeface="Times New Roman"/>
                        <a:cs typeface="Times New Roman"/>
                        <a:sym typeface="Times New Roman"/>
                      </a:endParaRPr>
                    </a:p>
                  </a:txBody>
                  <a:tcPr marL="0" marR="0" marT="0" marB="0">
                    <a:lnL w="12700" cap="flat" cmpd="sng">
                      <a:solidFill>
                        <a:srgbClr val="A6A6A6"/>
                      </a:solidFill>
                      <a:prstDash val="solid"/>
                      <a:round/>
                      <a:headEnd type="none" w="sm" len="sm"/>
                      <a:tailEnd type="none" w="sm" len="sm"/>
                    </a:lnL>
                    <a:lnR w="12700" cap="flat" cmpd="sng">
                      <a:solidFill>
                        <a:srgbClr val="A6A6A6"/>
                      </a:solidFill>
                      <a:prstDash val="solid"/>
                      <a:round/>
                      <a:headEnd type="none" w="sm" len="sm"/>
                      <a:tailEnd type="none" w="sm" len="sm"/>
                    </a:lnR>
                    <a:lnT w="12700" cap="flat" cmpd="sng">
                      <a:solidFill>
                        <a:srgbClr val="A6A6A6"/>
                      </a:solidFill>
                      <a:prstDash val="solid"/>
                      <a:round/>
                      <a:headEnd type="none" w="sm" len="sm"/>
                      <a:tailEnd type="none" w="sm" len="sm"/>
                    </a:lnT>
                    <a:lnB w="12700" cap="flat" cmpd="sng">
                      <a:solidFill>
                        <a:srgbClr val="A6A6A6"/>
                      </a:solidFill>
                      <a:prstDash val="solid"/>
                      <a:round/>
                      <a:headEnd type="none" w="sm" len="sm"/>
                      <a:tailEnd type="none" w="sm" len="sm"/>
                    </a:lnB>
                  </a:tcPr>
                </a:tc>
                <a:tc>
                  <a:txBody>
                    <a:bodyPr/>
                    <a:lstStyle/>
                    <a:p>
                      <a:pPr marL="92075" marR="116204" lvl="0" indent="0" algn="l" rtl="0">
                        <a:lnSpc>
                          <a:spcPct val="100000"/>
                        </a:lnSpc>
                        <a:spcBef>
                          <a:spcPts val="0"/>
                        </a:spcBef>
                        <a:spcAft>
                          <a:spcPts val="0"/>
                        </a:spcAft>
                        <a:buNone/>
                      </a:pPr>
                      <a:r>
                        <a:rPr lang="en-US" sz="1000" u="sng" strike="noStrike" cap="none">
                          <a:solidFill>
                            <a:srgbClr val="0462C1"/>
                          </a:solidFill>
                          <a:latin typeface="Calibri"/>
                          <a:ea typeface="Calibri"/>
                          <a:cs typeface="Calibri"/>
                          <a:sym typeface="Calibri"/>
                          <a:hlinkClick r:id="rId5">
                            <a:extLst>
                              <a:ext uri="{A12FA001-AC4F-418D-AE19-62706E023703}">
                                <ahyp:hlinkClr xmlns:ahyp="http://schemas.microsoft.com/office/drawing/2018/hyperlinkcolor" val="tx"/>
                              </a:ext>
                            </a:extLst>
                          </a:hlinkClick>
                        </a:rPr>
                        <a:t>https://www.amazon.com/Wiha-71397-  Metric-Insert-6-  Piece/dp/B0084B7S70/ref=sr_1_4?dchild=1  &amp;keywords=hex%2Bbits%2Bmetric&amp;qid=15  94814886&amp;sr=8-4&amp;th=1</a:t>
                      </a:r>
                      <a:endParaRPr sz="1000" u="none" strike="noStrike" cap="none">
                        <a:latin typeface="Calibri"/>
                        <a:ea typeface="Calibri"/>
                        <a:cs typeface="Calibri"/>
                        <a:sym typeface="Calibri"/>
                      </a:endParaRPr>
                    </a:p>
                  </a:txBody>
                  <a:tcPr marL="0" marR="0" marT="62225" marB="0">
                    <a:lnL w="12700" cap="flat" cmpd="sng">
                      <a:solidFill>
                        <a:srgbClr val="A6A6A6"/>
                      </a:solidFill>
                      <a:prstDash val="solid"/>
                      <a:round/>
                      <a:headEnd type="none" w="sm" len="sm"/>
                      <a:tailEnd type="none" w="sm" len="sm"/>
                    </a:lnL>
                    <a:lnR w="12700" cap="flat" cmpd="sng">
                      <a:solidFill>
                        <a:srgbClr val="A6A6A6"/>
                      </a:solidFill>
                      <a:prstDash val="solid"/>
                      <a:round/>
                      <a:headEnd type="none" w="sm" len="sm"/>
                      <a:tailEnd type="none" w="sm" len="sm"/>
                    </a:lnR>
                    <a:lnT w="12700" cap="flat" cmpd="sng">
                      <a:solidFill>
                        <a:srgbClr val="A6A6A6"/>
                      </a:solidFill>
                      <a:prstDash val="solid"/>
                      <a:round/>
                      <a:headEnd type="none" w="sm" len="sm"/>
                      <a:tailEnd type="none" w="sm" len="sm"/>
                    </a:lnT>
                    <a:lnB w="12700" cap="flat" cmpd="sng">
                      <a:solidFill>
                        <a:srgbClr val="A6A6A6"/>
                      </a:solidFill>
                      <a:prstDash val="solid"/>
                      <a:round/>
                      <a:headEnd type="none" w="sm" len="sm"/>
                      <a:tailEnd type="none" w="sm" len="sm"/>
                    </a:lnB>
                  </a:tcPr>
                </a:tc>
                <a:extLst>
                  <a:ext uri="{0D108BD9-81ED-4DB2-BD59-A6C34878D82A}">
                    <a16:rowId xmlns:a16="http://schemas.microsoft.com/office/drawing/2014/main" val="10003"/>
                  </a:ext>
                </a:extLst>
              </a:tr>
              <a:tr h="1270650">
                <a:tc>
                  <a:txBody>
                    <a:bodyPr/>
                    <a:lstStyle/>
                    <a:p>
                      <a:pPr marL="0" marR="0" lvl="0" indent="0" algn="l" rtl="0">
                        <a:lnSpc>
                          <a:spcPct val="100000"/>
                        </a:lnSpc>
                        <a:spcBef>
                          <a:spcPts val="0"/>
                        </a:spcBef>
                        <a:spcAft>
                          <a:spcPts val="0"/>
                        </a:spcAft>
                        <a:buNone/>
                      </a:pPr>
                      <a:endParaRPr sz="1600" u="none" strike="noStrike" cap="none">
                        <a:latin typeface="Times New Roman"/>
                        <a:ea typeface="Times New Roman"/>
                        <a:cs typeface="Times New Roman"/>
                        <a:sym typeface="Times New Roman"/>
                      </a:endParaRPr>
                    </a:p>
                    <a:p>
                      <a:pPr marL="0" marR="0" lvl="0" indent="0" algn="l" rtl="0">
                        <a:lnSpc>
                          <a:spcPct val="100000"/>
                        </a:lnSpc>
                        <a:spcBef>
                          <a:spcPts val="40"/>
                        </a:spcBef>
                        <a:spcAft>
                          <a:spcPts val="0"/>
                        </a:spcAft>
                        <a:buNone/>
                      </a:pPr>
                      <a:endParaRPr sz="1800" u="none" strike="noStrike" cap="none">
                        <a:latin typeface="Times New Roman"/>
                        <a:ea typeface="Times New Roman"/>
                        <a:cs typeface="Times New Roman"/>
                        <a:sym typeface="Times New Roman"/>
                      </a:endParaRPr>
                    </a:p>
                    <a:p>
                      <a:pPr marL="0" marR="0" lvl="0" indent="0" algn="ctr" rtl="0">
                        <a:lnSpc>
                          <a:spcPct val="100000"/>
                        </a:lnSpc>
                        <a:spcBef>
                          <a:spcPts val="0"/>
                        </a:spcBef>
                        <a:spcAft>
                          <a:spcPts val="0"/>
                        </a:spcAft>
                        <a:buNone/>
                      </a:pPr>
                      <a:r>
                        <a:rPr lang="en-US" sz="1600" u="none" strike="noStrike" cap="none">
                          <a:latin typeface="Calibri"/>
                          <a:ea typeface="Calibri"/>
                          <a:cs typeface="Calibri"/>
                          <a:sym typeface="Calibri"/>
                        </a:rPr>
                        <a:t>4</a:t>
                      </a:r>
                      <a:endParaRPr sz="1600" u="none" strike="noStrike" cap="none">
                        <a:latin typeface="Calibri"/>
                        <a:ea typeface="Calibri"/>
                        <a:cs typeface="Calibri"/>
                        <a:sym typeface="Calibri"/>
                      </a:endParaRPr>
                    </a:p>
                  </a:txBody>
                  <a:tcPr marL="0" marR="0" marT="0" marB="0">
                    <a:lnL w="12700" cap="flat" cmpd="sng">
                      <a:solidFill>
                        <a:srgbClr val="A6A6A6"/>
                      </a:solidFill>
                      <a:prstDash val="solid"/>
                      <a:round/>
                      <a:headEnd type="none" w="sm" len="sm"/>
                      <a:tailEnd type="none" w="sm" len="sm"/>
                    </a:lnL>
                    <a:lnR w="12700" cap="flat" cmpd="sng">
                      <a:solidFill>
                        <a:srgbClr val="A6A6A6"/>
                      </a:solidFill>
                      <a:prstDash val="solid"/>
                      <a:round/>
                      <a:headEnd type="none" w="sm" len="sm"/>
                      <a:tailEnd type="none" w="sm" len="sm"/>
                    </a:lnR>
                    <a:lnT w="12700" cap="flat" cmpd="sng">
                      <a:solidFill>
                        <a:srgbClr val="A6A6A6"/>
                      </a:solidFill>
                      <a:prstDash val="solid"/>
                      <a:round/>
                      <a:headEnd type="none" w="sm" len="sm"/>
                      <a:tailEnd type="none" w="sm" len="sm"/>
                    </a:lnT>
                    <a:lnB w="12700" cap="flat" cmpd="sng">
                      <a:solidFill>
                        <a:srgbClr val="A6A6A6"/>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endParaRPr sz="1600" u="none" strike="noStrike" cap="none">
                        <a:latin typeface="Times New Roman"/>
                        <a:ea typeface="Times New Roman"/>
                        <a:cs typeface="Times New Roman"/>
                        <a:sym typeface="Times New Roman"/>
                      </a:endParaRPr>
                    </a:p>
                    <a:p>
                      <a:pPr marL="0" marR="0" lvl="0" indent="0" algn="l" rtl="0">
                        <a:lnSpc>
                          <a:spcPct val="100000"/>
                        </a:lnSpc>
                        <a:spcBef>
                          <a:spcPts val="40"/>
                        </a:spcBef>
                        <a:spcAft>
                          <a:spcPts val="0"/>
                        </a:spcAft>
                        <a:buNone/>
                      </a:pPr>
                      <a:endParaRPr sz="1800" u="none" strike="noStrike" cap="none">
                        <a:latin typeface="Times New Roman"/>
                        <a:ea typeface="Times New Roman"/>
                        <a:cs typeface="Times New Roman"/>
                        <a:sym typeface="Times New Roman"/>
                      </a:endParaRPr>
                    </a:p>
                    <a:p>
                      <a:pPr marL="91440" marR="0" lvl="0" indent="0" algn="l" rtl="0">
                        <a:lnSpc>
                          <a:spcPct val="100000"/>
                        </a:lnSpc>
                        <a:spcBef>
                          <a:spcPts val="0"/>
                        </a:spcBef>
                        <a:spcAft>
                          <a:spcPts val="0"/>
                        </a:spcAft>
                        <a:buNone/>
                      </a:pPr>
                      <a:r>
                        <a:rPr lang="en-US" sz="1600" u="none" strike="noStrike" cap="none">
                          <a:latin typeface="Calibri"/>
                          <a:ea typeface="Calibri"/>
                          <a:cs typeface="Calibri"/>
                          <a:sym typeface="Calibri"/>
                        </a:rPr>
                        <a:t>Gloves</a:t>
                      </a:r>
                      <a:endParaRPr sz="1600" u="none" strike="noStrike" cap="none">
                        <a:latin typeface="Calibri"/>
                        <a:ea typeface="Calibri"/>
                        <a:cs typeface="Calibri"/>
                        <a:sym typeface="Calibri"/>
                      </a:endParaRPr>
                    </a:p>
                  </a:txBody>
                  <a:tcPr marL="0" marR="0" marT="0" marB="0">
                    <a:lnL w="12700" cap="flat" cmpd="sng">
                      <a:solidFill>
                        <a:srgbClr val="A6A6A6"/>
                      </a:solidFill>
                      <a:prstDash val="solid"/>
                      <a:round/>
                      <a:headEnd type="none" w="sm" len="sm"/>
                      <a:tailEnd type="none" w="sm" len="sm"/>
                    </a:lnL>
                    <a:lnR w="12700" cap="flat" cmpd="sng">
                      <a:solidFill>
                        <a:srgbClr val="A6A6A6"/>
                      </a:solidFill>
                      <a:prstDash val="solid"/>
                      <a:round/>
                      <a:headEnd type="none" w="sm" len="sm"/>
                      <a:tailEnd type="none" w="sm" len="sm"/>
                    </a:lnR>
                    <a:lnT w="12700" cap="flat" cmpd="sng">
                      <a:solidFill>
                        <a:srgbClr val="A6A6A6"/>
                      </a:solidFill>
                      <a:prstDash val="solid"/>
                      <a:round/>
                      <a:headEnd type="none" w="sm" len="sm"/>
                      <a:tailEnd type="none" w="sm" len="sm"/>
                    </a:lnT>
                    <a:lnB w="12700" cap="flat" cmpd="sng">
                      <a:solidFill>
                        <a:srgbClr val="A6A6A6"/>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endParaRPr sz="1600" u="none" strike="noStrike" cap="none">
                        <a:latin typeface="Times New Roman"/>
                        <a:ea typeface="Times New Roman"/>
                        <a:cs typeface="Times New Roman"/>
                        <a:sym typeface="Times New Roman"/>
                      </a:endParaRPr>
                    </a:p>
                    <a:p>
                      <a:pPr marL="0" marR="0" lvl="0" indent="0" algn="l" rtl="0">
                        <a:lnSpc>
                          <a:spcPct val="100000"/>
                        </a:lnSpc>
                        <a:spcBef>
                          <a:spcPts val="40"/>
                        </a:spcBef>
                        <a:spcAft>
                          <a:spcPts val="0"/>
                        </a:spcAft>
                        <a:buNone/>
                      </a:pPr>
                      <a:endParaRPr sz="1800" u="none" strike="noStrike" cap="none">
                        <a:latin typeface="Times New Roman"/>
                        <a:ea typeface="Times New Roman"/>
                        <a:cs typeface="Times New Roman"/>
                        <a:sym typeface="Times New Roman"/>
                      </a:endParaRPr>
                    </a:p>
                    <a:p>
                      <a:pPr marL="0" marR="0" lvl="0" indent="0" algn="ctr" rtl="0">
                        <a:lnSpc>
                          <a:spcPct val="100000"/>
                        </a:lnSpc>
                        <a:spcBef>
                          <a:spcPts val="0"/>
                        </a:spcBef>
                        <a:spcAft>
                          <a:spcPts val="0"/>
                        </a:spcAft>
                        <a:buNone/>
                      </a:pPr>
                      <a:r>
                        <a:rPr lang="en-US" sz="1600" u="none" strike="noStrike" cap="none">
                          <a:latin typeface="Calibri"/>
                          <a:ea typeface="Calibri"/>
                          <a:cs typeface="Calibri"/>
                          <a:sym typeface="Calibri"/>
                        </a:rPr>
                        <a:t>1 Nos.</a:t>
                      </a:r>
                      <a:endParaRPr sz="1600" u="none" strike="noStrike" cap="none">
                        <a:latin typeface="Calibri"/>
                        <a:ea typeface="Calibri"/>
                        <a:cs typeface="Calibri"/>
                        <a:sym typeface="Calibri"/>
                      </a:endParaRPr>
                    </a:p>
                  </a:txBody>
                  <a:tcPr marL="0" marR="0" marT="0" marB="0">
                    <a:lnL w="12700" cap="flat" cmpd="sng">
                      <a:solidFill>
                        <a:srgbClr val="A6A6A6"/>
                      </a:solidFill>
                      <a:prstDash val="solid"/>
                      <a:round/>
                      <a:headEnd type="none" w="sm" len="sm"/>
                      <a:tailEnd type="none" w="sm" len="sm"/>
                    </a:lnL>
                    <a:lnR w="12700" cap="flat" cmpd="sng">
                      <a:solidFill>
                        <a:srgbClr val="A6A6A6"/>
                      </a:solidFill>
                      <a:prstDash val="solid"/>
                      <a:round/>
                      <a:headEnd type="none" w="sm" len="sm"/>
                      <a:tailEnd type="none" w="sm" len="sm"/>
                    </a:lnR>
                    <a:lnT w="12700" cap="flat" cmpd="sng">
                      <a:solidFill>
                        <a:srgbClr val="A6A6A6"/>
                      </a:solidFill>
                      <a:prstDash val="solid"/>
                      <a:round/>
                      <a:headEnd type="none" w="sm" len="sm"/>
                      <a:tailEnd type="none" w="sm" len="sm"/>
                    </a:lnT>
                    <a:lnB w="12700" cap="flat" cmpd="sng">
                      <a:solidFill>
                        <a:srgbClr val="A6A6A6"/>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endParaRPr sz="1200" u="none" strike="noStrike" cap="none">
                        <a:latin typeface="Times New Roman"/>
                        <a:ea typeface="Times New Roman"/>
                        <a:cs typeface="Times New Roman"/>
                        <a:sym typeface="Times New Roman"/>
                      </a:endParaRPr>
                    </a:p>
                  </a:txBody>
                  <a:tcPr marL="0" marR="0" marT="0" marB="0">
                    <a:lnL w="12700" cap="flat" cmpd="sng">
                      <a:solidFill>
                        <a:srgbClr val="A6A6A6"/>
                      </a:solidFill>
                      <a:prstDash val="solid"/>
                      <a:round/>
                      <a:headEnd type="none" w="sm" len="sm"/>
                      <a:tailEnd type="none" w="sm" len="sm"/>
                    </a:lnL>
                    <a:lnR w="12700" cap="flat" cmpd="sng">
                      <a:solidFill>
                        <a:srgbClr val="A6A6A6"/>
                      </a:solidFill>
                      <a:prstDash val="solid"/>
                      <a:round/>
                      <a:headEnd type="none" w="sm" len="sm"/>
                      <a:tailEnd type="none" w="sm" len="sm"/>
                    </a:lnR>
                    <a:lnT w="12700" cap="flat" cmpd="sng">
                      <a:solidFill>
                        <a:srgbClr val="A6A6A6"/>
                      </a:solidFill>
                      <a:prstDash val="solid"/>
                      <a:round/>
                      <a:headEnd type="none" w="sm" len="sm"/>
                      <a:tailEnd type="none" w="sm" len="sm"/>
                    </a:lnT>
                    <a:lnB w="12700" cap="flat" cmpd="sng">
                      <a:solidFill>
                        <a:srgbClr val="A6A6A6"/>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endParaRPr sz="1000" u="none" strike="noStrike" cap="none">
                        <a:latin typeface="Times New Roman"/>
                        <a:ea typeface="Times New Roman"/>
                        <a:cs typeface="Times New Roman"/>
                        <a:sym typeface="Times New Roman"/>
                      </a:endParaRPr>
                    </a:p>
                    <a:p>
                      <a:pPr marL="0" marR="0" lvl="0" indent="0" algn="l" rtl="0">
                        <a:lnSpc>
                          <a:spcPct val="100000"/>
                        </a:lnSpc>
                        <a:spcBef>
                          <a:spcPts val="15"/>
                        </a:spcBef>
                        <a:spcAft>
                          <a:spcPts val="0"/>
                        </a:spcAft>
                        <a:buNone/>
                      </a:pPr>
                      <a:endParaRPr sz="1200" u="none" strike="noStrike" cap="none">
                        <a:latin typeface="Times New Roman"/>
                        <a:ea typeface="Times New Roman"/>
                        <a:cs typeface="Times New Roman"/>
                        <a:sym typeface="Times New Roman"/>
                      </a:endParaRPr>
                    </a:p>
                    <a:p>
                      <a:pPr marL="92075" marR="216534" lvl="0" indent="0" algn="l" rtl="0">
                        <a:lnSpc>
                          <a:spcPct val="100000"/>
                        </a:lnSpc>
                        <a:spcBef>
                          <a:spcPts val="5"/>
                        </a:spcBef>
                        <a:spcAft>
                          <a:spcPts val="0"/>
                        </a:spcAft>
                        <a:buNone/>
                      </a:pPr>
                      <a:r>
                        <a:rPr lang="en-US" sz="1000" u="sng" strike="noStrike" cap="none">
                          <a:solidFill>
                            <a:srgbClr val="0462C1"/>
                          </a:solidFill>
                          <a:latin typeface="Calibri"/>
                          <a:ea typeface="Calibri"/>
                          <a:cs typeface="Calibri"/>
                          <a:sym typeface="Calibri"/>
                          <a:hlinkClick r:id="rId6">
                            <a:extLst>
                              <a:ext uri="{A12FA001-AC4F-418D-AE19-62706E023703}">
                                <ahyp:hlinkClr xmlns:ahyp="http://schemas.microsoft.com/office/drawing/2018/hyperlinkcolor" val="tx"/>
                              </a:ext>
                            </a:extLst>
                          </a:hlinkClick>
                        </a:rPr>
                        <a:t>https://www.uline.com/Product/Detail/S-  15357M/Anti-Static-Gloves/ESD-Gloves-  Fingertip-Coated-Medium?model=S-  15357M&amp;RootChecked=yes</a:t>
                      </a:r>
                      <a:endParaRPr sz="1000" u="none" strike="noStrike" cap="none">
                        <a:latin typeface="Calibri"/>
                        <a:ea typeface="Calibri"/>
                        <a:cs typeface="Calibri"/>
                        <a:sym typeface="Calibri"/>
                      </a:endParaRPr>
                    </a:p>
                  </a:txBody>
                  <a:tcPr marL="0" marR="0" marT="0" marB="0">
                    <a:lnL w="12700" cap="flat" cmpd="sng">
                      <a:solidFill>
                        <a:srgbClr val="A6A6A6"/>
                      </a:solidFill>
                      <a:prstDash val="solid"/>
                      <a:round/>
                      <a:headEnd type="none" w="sm" len="sm"/>
                      <a:tailEnd type="none" w="sm" len="sm"/>
                    </a:lnL>
                    <a:lnR w="12700" cap="flat" cmpd="sng">
                      <a:solidFill>
                        <a:srgbClr val="A6A6A6"/>
                      </a:solidFill>
                      <a:prstDash val="solid"/>
                      <a:round/>
                      <a:headEnd type="none" w="sm" len="sm"/>
                      <a:tailEnd type="none" w="sm" len="sm"/>
                    </a:lnR>
                    <a:lnT w="12700" cap="flat" cmpd="sng">
                      <a:solidFill>
                        <a:srgbClr val="A6A6A6"/>
                      </a:solidFill>
                      <a:prstDash val="solid"/>
                      <a:round/>
                      <a:headEnd type="none" w="sm" len="sm"/>
                      <a:tailEnd type="none" w="sm" len="sm"/>
                    </a:lnT>
                    <a:lnB w="12700" cap="flat" cmpd="sng">
                      <a:solidFill>
                        <a:srgbClr val="A6A6A6"/>
                      </a:solidFill>
                      <a:prstDash val="solid"/>
                      <a:round/>
                      <a:headEnd type="none" w="sm" len="sm"/>
                      <a:tailEnd type="none" w="sm" len="sm"/>
                    </a:lnB>
                  </a:tcPr>
                </a:tc>
                <a:extLst>
                  <a:ext uri="{0D108BD9-81ED-4DB2-BD59-A6C34878D82A}">
                    <a16:rowId xmlns:a16="http://schemas.microsoft.com/office/drawing/2014/main" val="10004"/>
                  </a:ext>
                </a:extLst>
              </a:tr>
              <a:tr h="1270650">
                <a:tc>
                  <a:txBody>
                    <a:bodyPr/>
                    <a:lstStyle/>
                    <a:p>
                      <a:pPr marL="0" marR="0" lvl="0" indent="0" algn="ctr" rtl="0">
                        <a:lnSpc>
                          <a:spcPct val="100000"/>
                        </a:lnSpc>
                        <a:spcBef>
                          <a:spcPts val="0"/>
                        </a:spcBef>
                        <a:spcAft>
                          <a:spcPts val="0"/>
                        </a:spcAft>
                        <a:buNone/>
                      </a:pPr>
                      <a:r>
                        <a:rPr lang="en-US" sz="1600" u="none" strike="noStrike" cap="none">
                          <a:latin typeface="Calibri"/>
                          <a:ea typeface="Calibri"/>
                          <a:cs typeface="Calibri"/>
                          <a:sym typeface="Calibri"/>
                        </a:rPr>
                        <a:t>5</a:t>
                      </a:r>
                      <a:endParaRPr sz="1600" u="none" strike="noStrike" cap="none">
                        <a:latin typeface="Calibri"/>
                        <a:ea typeface="Calibri"/>
                        <a:cs typeface="Calibri"/>
                        <a:sym typeface="Calibri"/>
                      </a:endParaRPr>
                    </a:p>
                  </a:txBody>
                  <a:tcPr marL="0" marR="0" marT="0" marB="0" anchor="ctr">
                    <a:lnL w="12700" cap="flat" cmpd="sng">
                      <a:solidFill>
                        <a:srgbClr val="A6A6A6"/>
                      </a:solidFill>
                      <a:prstDash val="solid"/>
                      <a:round/>
                      <a:headEnd type="none" w="sm" len="sm"/>
                      <a:tailEnd type="none" w="sm" len="sm"/>
                    </a:lnL>
                    <a:lnR w="12700" cap="flat" cmpd="sng">
                      <a:solidFill>
                        <a:srgbClr val="A6A6A6"/>
                      </a:solidFill>
                      <a:prstDash val="solid"/>
                      <a:round/>
                      <a:headEnd type="none" w="sm" len="sm"/>
                      <a:tailEnd type="none" w="sm" len="sm"/>
                    </a:lnR>
                    <a:lnT w="12700" cap="flat" cmpd="sng">
                      <a:solidFill>
                        <a:srgbClr val="A6A6A6"/>
                      </a:solidFill>
                      <a:prstDash val="solid"/>
                      <a:round/>
                      <a:headEnd type="none" w="sm" len="sm"/>
                      <a:tailEnd type="none" w="sm" len="sm"/>
                    </a:lnT>
                    <a:lnB w="12700" cap="flat" cmpd="sng">
                      <a:solidFill>
                        <a:srgbClr val="A6A6A6"/>
                      </a:solidFill>
                      <a:prstDash val="solid"/>
                      <a:round/>
                      <a:headEnd type="none" w="sm" len="sm"/>
                      <a:tailEnd type="none" w="sm" len="sm"/>
                    </a:lnB>
                  </a:tcPr>
                </a:tc>
                <a:tc>
                  <a:txBody>
                    <a:bodyPr/>
                    <a:lstStyle/>
                    <a:p>
                      <a:pPr marL="91440" marR="0" lvl="0" indent="0" algn="l" rtl="0">
                        <a:lnSpc>
                          <a:spcPct val="100000"/>
                        </a:lnSpc>
                        <a:spcBef>
                          <a:spcPts val="0"/>
                        </a:spcBef>
                        <a:spcAft>
                          <a:spcPts val="0"/>
                        </a:spcAft>
                        <a:buNone/>
                      </a:pPr>
                      <a:r>
                        <a:rPr lang="en-US" sz="1600" u="none" strike="noStrike" cap="none">
                          <a:latin typeface="Calibri"/>
                          <a:ea typeface="Calibri"/>
                          <a:cs typeface="Calibri"/>
                          <a:sym typeface="Calibri"/>
                        </a:rPr>
                        <a:t>Ninja Portable Charger</a:t>
                      </a:r>
                      <a:endParaRPr sz="1600" u="none" strike="noStrike" cap="none">
                        <a:latin typeface="Calibri"/>
                        <a:ea typeface="Calibri"/>
                        <a:cs typeface="Calibri"/>
                        <a:sym typeface="Calibri"/>
                      </a:endParaRPr>
                    </a:p>
                  </a:txBody>
                  <a:tcPr marL="0" marR="0" marT="0" marB="0" anchor="ctr">
                    <a:lnL w="12700" cap="flat" cmpd="sng">
                      <a:solidFill>
                        <a:srgbClr val="A6A6A6"/>
                      </a:solidFill>
                      <a:prstDash val="solid"/>
                      <a:round/>
                      <a:headEnd type="none" w="sm" len="sm"/>
                      <a:tailEnd type="none" w="sm" len="sm"/>
                    </a:lnL>
                    <a:lnR w="12700" cap="flat" cmpd="sng">
                      <a:solidFill>
                        <a:srgbClr val="A6A6A6"/>
                      </a:solidFill>
                      <a:prstDash val="solid"/>
                      <a:round/>
                      <a:headEnd type="none" w="sm" len="sm"/>
                      <a:tailEnd type="none" w="sm" len="sm"/>
                    </a:lnR>
                    <a:lnT w="12700" cap="flat" cmpd="sng">
                      <a:solidFill>
                        <a:srgbClr val="A6A6A6"/>
                      </a:solidFill>
                      <a:prstDash val="solid"/>
                      <a:round/>
                      <a:headEnd type="none" w="sm" len="sm"/>
                      <a:tailEnd type="none" w="sm" len="sm"/>
                    </a:lnT>
                    <a:lnB w="12700" cap="flat" cmpd="sng">
                      <a:solidFill>
                        <a:srgbClr val="A6A6A6"/>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sz="1600" u="none" strike="noStrike" cap="none">
                          <a:latin typeface="Calibri"/>
                          <a:ea typeface="Calibri"/>
                          <a:cs typeface="Calibri"/>
                          <a:sym typeface="Calibri"/>
                        </a:rPr>
                        <a:t>1 Nos.</a:t>
                      </a:r>
                      <a:endParaRPr sz="1600" u="none" strike="noStrike" cap="none">
                        <a:latin typeface="Calibri"/>
                        <a:ea typeface="Calibri"/>
                        <a:cs typeface="Calibri"/>
                        <a:sym typeface="Calibri"/>
                      </a:endParaRPr>
                    </a:p>
                  </a:txBody>
                  <a:tcPr marL="0" marR="0" marT="0" marB="0" anchor="ctr">
                    <a:lnL w="12700" cap="flat" cmpd="sng">
                      <a:solidFill>
                        <a:srgbClr val="A6A6A6"/>
                      </a:solidFill>
                      <a:prstDash val="solid"/>
                      <a:round/>
                      <a:headEnd type="none" w="sm" len="sm"/>
                      <a:tailEnd type="none" w="sm" len="sm"/>
                    </a:lnL>
                    <a:lnR w="12700" cap="flat" cmpd="sng">
                      <a:solidFill>
                        <a:srgbClr val="A6A6A6"/>
                      </a:solidFill>
                      <a:prstDash val="solid"/>
                      <a:round/>
                      <a:headEnd type="none" w="sm" len="sm"/>
                      <a:tailEnd type="none" w="sm" len="sm"/>
                    </a:lnR>
                    <a:lnT w="12700" cap="flat" cmpd="sng">
                      <a:solidFill>
                        <a:srgbClr val="A6A6A6"/>
                      </a:solidFill>
                      <a:prstDash val="solid"/>
                      <a:round/>
                      <a:headEnd type="none" w="sm" len="sm"/>
                      <a:tailEnd type="none" w="sm" len="sm"/>
                    </a:lnT>
                    <a:lnB w="12700" cap="flat" cmpd="sng">
                      <a:solidFill>
                        <a:srgbClr val="A6A6A6"/>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sz="1200" u="none" strike="noStrike" cap="none">
                          <a:latin typeface="Times New Roman"/>
                          <a:ea typeface="Times New Roman"/>
                          <a:cs typeface="Times New Roman"/>
                          <a:sym typeface="Times New Roman"/>
                        </a:rPr>
                        <a:t>-</a:t>
                      </a:r>
                      <a:endParaRPr/>
                    </a:p>
                    <a:p>
                      <a:pPr marL="0" marR="0" lvl="0" indent="0" algn="l" rtl="0">
                        <a:lnSpc>
                          <a:spcPct val="100000"/>
                        </a:lnSpc>
                        <a:spcBef>
                          <a:spcPts val="0"/>
                        </a:spcBef>
                        <a:spcAft>
                          <a:spcPts val="0"/>
                        </a:spcAft>
                        <a:buNone/>
                      </a:pPr>
                      <a:endParaRPr sz="1200" u="none" strike="noStrike" cap="none">
                        <a:latin typeface="Times New Roman"/>
                        <a:ea typeface="Times New Roman"/>
                        <a:cs typeface="Times New Roman"/>
                        <a:sym typeface="Times New Roman"/>
                      </a:endParaRPr>
                    </a:p>
                  </a:txBody>
                  <a:tcPr marL="0" marR="0" marT="0" marB="0" anchor="ctr">
                    <a:lnL w="12700" cap="flat" cmpd="sng">
                      <a:solidFill>
                        <a:srgbClr val="A6A6A6"/>
                      </a:solidFill>
                      <a:prstDash val="solid"/>
                      <a:round/>
                      <a:headEnd type="none" w="sm" len="sm"/>
                      <a:tailEnd type="none" w="sm" len="sm"/>
                    </a:lnL>
                    <a:lnR w="12700" cap="flat" cmpd="sng">
                      <a:solidFill>
                        <a:srgbClr val="A6A6A6"/>
                      </a:solidFill>
                      <a:prstDash val="solid"/>
                      <a:round/>
                      <a:headEnd type="none" w="sm" len="sm"/>
                      <a:tailEnd type="none" w="sm" len="sm"/>
                    </a:lnR>
                    <a:lnT w="12700" cap="flat" cmpd="sng">
                      <a:solidFill>
                        <a:srgbClr val="A6A6A6"/>
                      </a:solidFill>
                      <a:prstDash val="solid"/>
                      <a:round/>
                      <a:headEnd type="none" w="sm" len="sm"/>
                      <a:tailEnd type="none" w="sm" len="sm"/>
                    </a:lnT>
                    <a:lnB w="12700" cap="flat" cmpd="sng">
                      <a:solidFill>
                        <a:srgbClr val="A6A6A6"/>
                      </a:solidFill>
                      <a:prstDash val="solid"/>
                      <a:round/>
                      <a:headEnd type="none" w="sm" len="sm"/>
                      <a:tailEnd type="none" w="sm" len="sm"/>
                    </a:lnB>
                  </a:tcPr>
                </a:tc>
                <a:tc>
                  <a:txBody>
                    <a:bodyPr/>
                    <a:lstStyle/>
                    <a:p>
                      <a:pPr marL="92075" marR="216534" lvl="0" indent="0" algn="l" rtl="0">
                        <a:lnSpc>
                          <a:spcPct val="100000"/>
                        </a:lnSpc>
                        <a:spcBef>
                          <a:spcPts val="0"/>
                        </a:spcBef>
                        <a:spcAft>
                          <a:spcPts val="0"/>
                        </a:spcAft>
                        <a:buNone/>
                      </a:pPr>
                      <a:endParaRPr sz="1000" u="none" strike="noStrike" cap="none">
                        <a:latin typeface="Calibri"/>
                        <a:ea typeface="Calibri"/>
                        <a:cs typeface="Calibri"/>
                        <a:sym typeface="Calibri"/>
                      </a:endParaRPr>
                    </a:p>
                  </a:txBody>
                  <a:tcPr marL="0" marR="0" marT="0" marB="0">
                    <a:lnL w="12700" cap="flat" cmpd="sng">
                      <a:solidFill>
                        <a:srgbClr val="A6A6A6"/>
                      </a:solidFill>
                      <a:prstDash val="solid"/>
                      <a:round/>
                      <a:headEnd type="none" w="sm" len="sm"/>
                      <a:tailEnd type="none" w="sm" len="sm"/>
                    </a:lnL>
                    <a:lnR w="12700" cap="flat" cmpd="sng">
                      <a:solidFill>
                        <a:srgbClr val="A6A6A6"/>
                      </a:solidFill>
                      <a:prstDash val="solid"/>
                      <a:round/>
                      <a:headEnd type="none" w="sm" len="sm"/>
                      <a:tailEnd type="none" w="sm" len="sm"/>
                    </a:lnR>
                    <a:lnT w="12700" cap="flat" cmpd="sng">
                      <a:solidFill>
                        <a:srgbClr val="A6A6A6"/>
                      </a:solidFill>
                      <a:prstDash val="solid"/>
                      <a:round/>
                      <a:headEnd type="none" w="sm" len="sm"/>
                      <a:tailEnd type="none" w="sm" len="sm"/>
                    </a:lnT>
                    <a:lnB w="12700" cap="flat" cmpd="sng">
                      <a:solidFill>
                        <a:srgbClr val="A6A6A6"/>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pic>
        <p:nvPicPr>
          <p:cNvPr id="59" name="Google Shape;59;p2"/>
          <p:cNvPicPr preferRelativeResize="0"/>
          <p:nvPr/>
        </p:nvPicPr>
        <p:blipFill rotWithShape="1">
          <a:blip r:embed="rId7">
            <a:alphaModFix/>
          </a:blip>
          <a:srcRect/>
          <a:stretch/>
        </p:blipFill>
        <p:spPr>
          <a:xfrm>
            <a:off x="6920483" y="1900427"/>
            <a:ext cx="2249423" cy="568451"/>
          </a:xfrm>
          <a:prstGeom prst="rect">
            <a:avLst/>
          </a:prstGeom>
          <a:noFill/>
          <a:ln>
            <a:noFill/>
          </a:ln>
        </p:spPr>
      </p:pic>
      <p:pic>
        <p:nvPicPr>
          <p:cNvPr id="60" name="Google Shape;60;p2"/>
          <p:cNvPicPr preferRelativeResize="0"/>
          <p:nvPr/>
        </p:nvPicPr>
        <p:blipFill rotWithShape="1">
          <a:blip r:embed="rId8">
            <a:alphaModFix/>
          </a:blip>
          <a:srcRect/>
          <a:stretch/>
        </p:blipFill>
        <p:spPr>
          <a:xfrm>
            <a:off x="7050023" y="2650235"/>
            <a:ext cx="1775460" cy="829056"/>
          </a:xfrm>
          <a:prstGeom prst="rect">
            <a:avLst/>
          </a:prstGeom>
          <a:noFill/>
          <a:ln>
            <a:noFill/>
          </a:ln>
        </p:spPr>
      </p:pic>
      <p:pic>
        <p:nvPicPr>
          <p:cNvPr id="61" name="Google Shape;61;p2"/>
          <p:cNvPicPr preferRelativeResize="0"/>
          <p:nvPr/>
        </p:nvPicPr>
        <p:blipFill rotWithShape="1">
          <a:blip r:embed="rId9">
            <a:alphaModFix/>
          </a:blip>
          <a:srcRect/>
          <a:stretch/>
        </p:blipFill>
        <p:spPr>
          <a:xfrm>
            <a:off x="7293864" y="3730752"/>
            <a:ext cx="1626107" cy="775716"/>
          </a:xfrm>
          <a:prstGeom prst="rect">
            <a:avLst/>
          </a:prstGeom>
          <a:noFill/>
          <a:ln>
            <a:noFill/>
          </a:ln>
        </p:spPr>
      </p:pic>
      <p:pic>
        <p:nvPicPr>
          <p:cNvPr id="62" name="Google Shape;62;p2"/>
          <p:cNvPicPr preferRelativeResize="0"/>
          <p:nvPr/>
        </p:nvPicPr>
        <p:blipFill rotWithShape="1">
          <a:blip r:embed="rId10">
            <a:alphaModFix/>
          </a:blip>
          <a:srcRect/>
          <a:stretch/>
        </p:blipFill>
        <p:spPr>
          <a:xfrm>
            <a:off x="7279419" y="4849690"/>
            <a:ext cx="937259" cy="589788"/>
          </a:xfrm>
          <a:prstGeom prst="rect">
            <a:avLst/>
          </a:prstGeom>
          <a:noFill/>
          <a:ln>
            <a:noFill/>
          </a:ln>
        </p:spPr>
      </p:pic>
      <p:sp>
        <p:nvSpPr>
          <p:cNvPr id="63" name="Google Shape;63;p2"/>
          <p:cNvSpPr txBox="1">
            <a:spLocks noGrp="1"/>
          </p:cNvSpPr>
          <p:nvPr>
            <p:ph type="ftr" idx="11"/>
          </p:nvPr>
        </p:nvSpPr>
        <p:spPr>
          <a:xfrm>
            <a:off x="10270997" y="6677355"/>
            <a:ext cx="1682750" cy="160020"/>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1050" b="0" i="0" u="none" strike="noStrike" cap="none">
                <a:solidFill>
                  <a:srgbClr val="84869C"/>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pPr marL="12700" lvl="0" indent="0" algn="l" rtl="0">
              <a:lnSpc>
                <a:spcPct val="110500"/>
              </a:lnSpc>
              <a:spcBef>
                <a:spcPts val="0"/>
              </a:spcBef>
              <a:spcAft>
                <a:spcPts val="0"/>
              </a:spcAft>
              <a:buNone/>
            </a:pPr>
            <a:endParaRPr/>
          </a:p>
        </p:txBody>
      </p:sp>
      <p:sp>
        <p:nvSpPr>
          <p:cNvPr id="64" name="Google Shape;64;p2"/>
          <p:cNvSpPr txBox="1"/>
          <p:nvPr/>
        </p:nvSpPr>
        <p:spPr>
          <a:xfrm>
            <a:off x="119063" y="183986"/>
            <a:ext cx="11649000" cy="512100"/>
          </a:xfrm>
          <a:prstGeom prst="rect">
            <a:avLst/>
          </a:prstGeom>
          <a:noFill/>
          <a:ln>
            <a:noFill/>
          </a:ln>
        </p:spPr>
        <p:txBody>
          <a:bodyPr spcFirstLastPara="1" wrap="square" lIns="91425" tIns="45700" rIns="91425" bIns="45700" anchor="ctr" anchorCtr="0">
            <a:noAutofit/>
          </a:bodyPr>
          <a:lstStyle/>
          <a:p>
            <a:pPr marL="0" marR="0" lvl="0" indent="0" algn="l" rtl="0">
              <a:lnSpc>
                <a:spcPct val="70000"/>
              </a:lnSpc>
              <a:spcBef>
                <a:spcPts val="0"/>
              </a:spcBef>
              <a:spcAft>
                <a:spcPts val="0"/>
              </a:spcAft>
              <a:buClr>
                <a:srgbClr val="0F1A5C"/>
              </a:buClr>
              <a:buSzPts val="3740"/>
              <a:buFont typeface="Arial"/>
              <a:buNone/>
            </a:pPr>
            <a:r>
              <a:rPr lang="en-US" sz="3740" b="1" i="0" u="none" strike="noStrike" cap="none">
                <a:solidFill>
                  <a:srgbClr val="0F1A5C"/>
                </a:solidFill>
                <a:latin typeface="Arial"/>
                <a:ea typeface="Arial"/>
                <a:cs typeface="Arial"/>
                <a:sym typeface="Arial"/>
              </a:rPr>
              <a:t>Procedure to Replace MOXA</a:t>
            </a:r>
            <a:endParaRPr sz="3740" b="0" i="0" u="none" strike="noStrike" cap="none">
              <a:solidFill>
                <a:srgbClr val="0F1A5C"/>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8"/>
        <p:cNvGrpSpPr/>
        <p:nvPr/>
      </p:nvGrpSpPr>
      <p:grpSpPr>
        <a:xfrm>
          <a:off x="0" y="0"/>
          <a:ext cx="0" cy="0"/>
          <a:chOff x="0" y="0"/>
          <a:chExt cx="0" cy="0"/>
        </a:xfrm>
      </p:grpSpPr>
      <p:sp>
        <p:nvSpPr>
          <p:cNvPr id="49" name="Google Shape;49;p1"/>
          <p:cNvSpPr txBox="1">
            <a:spLocks noGrp="1"/>
          </p:cNvSpPr>
          <p:nvPr>
            <p:ph type="title"/>
          </p:nvPr>
        </p:nvSpPr>
        <p:spPr>
          <a:xfrm>
            <a:off x="152400" y="15955"/>
            <a:ext cx="13258800" cy="509114"/>
          </a:xfrm>
          <a:prstGeom prst="rect">
            <a:avLst/>
          </a:prstGeom>
          <a:noFill/>
          <a:ln>
            <a:noFill/>
          </a:ln>
        </p:spPr>
        <p:txBody>
          <a:bodyPr spcFirstLastPara="1" wrap="square" lIns="0" tIns="16500" rIns="0" bIns="0" anchor="t" anchorCtr="0">
            <a:spAutoFit/>
          </a:bodyPr>
          <a:lstStyle/>
          <a:p>
            <a:pPr marL="469900" lvl="0" indent="-457200" algn="l" rtl="0">
              <a:lnSpc>
                <a:spcPct val="100000"/>
              </a:lnSpc>
              <a:spcBef>
                <a:spcPts val="0"/>
              </a:spcBef>
              <a:spcAft>
                <a:spcPts val="0"/>
              </a:spcAft>
              <a:buClr>
                <a:srgbClr val="0E1A5C"/>
              </a:buClr>
              <a:buSzPts val="3200"/>
              <a:buFont typeface="Noto Sans Symbols"/>
              <a:buChar char="⮚"/>
            </a:pPr>
            <a:r>
              <a:rPr lang="en-US" sz="3200">
                <a:latin typeface="Calibri"/>
                <a:ea typeface="Calibri"/>
                <a:cs typeface="Calibri"/>
                <a:sym typeface="Calibri"/>
              </a:rPr>
              <a:t>Procedure to Check Led Status of MOXA</a:t>
            </a:r>
            <a:endParaRPr sz="3200">
              <a:latin typeface="Calibri"/>
              <a:ea typeface="Calibri"/>
              <a:cs typeface="Calibri"/>
              <a:sym typeface="Calibri"/>
            </a:endParaRPr>
          </a:p>
        </p:txBody>
      </p:sp>
      <p:sp>
        <p:nvSpPr>
          <p:cNvPr id="50" name="Google Shape;50;p1"/>
          <p:cNvSpPr txBox="1"/>
          <p:nvPr/>
        </p:nvSpPr>
        <p:spPr>
          <a:xfrm>
            <a:off x="8847835" y="6328965"/>
            <a:ext cx="3108960" cy="513080"/>
          </a:xfrm>
          <a:prstGeom prst="rect">
            <a:avLst/>
          </a:prstGeom>
          <a:noFill/>
          <a:ln>
            <a:noFill/>
          </a:ln>
        </p:spPr>
        <p:txBody>
          <a:bodyPr spcFirstLastPara="1" wrap="square" lIns="0" tIns="0" rIns="0" bIns="0" anchor="t" anchorCtr="0">
            <a:spAutoFit/>
          </a:bodyPr>
          <a:lstStyle/>
          <a:p>
            <a:pPr marL="12700" marR="0" lvl="0" indent="0" algn="l" rtl="0">
              <a:lnSpc>
                <a:spcPct val="102903"/>
              </a:lnSpc>
              <a:spcBef>
                <a:spcPts val="0"/>
              </a:spcBef>
              <a:spcAft>
                <a:spcPts val="0"/>
              </a:spcAft>
              <a:buNone/>
            </a:pPr>
            <a:r>
              <a:rPr lang="en-US" sz="1550">
                <a:solidFill>
                  <a:schemeClr val="dk1"/>
                </a:solidFill>
                <a:latin typeface="Calibri"/>
                <a:ea typeface="Calibri"/>
                <a:cs typeface="Calibri"/>
                <a:sym typeface="Calibri"/>
              </a:rPr>
              <a:t>Prepared by Rishabh – ME Team</a:t>
            </a:r>
            <a:endParaRPr sz="1550">
              <a:solidFill>
                <a:schemeClr val="dk1"/>
              </a:solidFill>
              <a:latin typeface="Calibri"/>
              <a:ea typeface="Calibri"/>
              <a:cs typeface="Calibri"/>
              <a:sym typeface="Calibri"/>
            </a:endParaRPr>
          </a:p>
          <a:p>
            <a:pPr marL="1438910" marR="0" lvl="0" indent="0" algn="l" rtl="0">
              <a:lnSpc>
                <a:spcPct val="100000"/>
              </a:lnSpc>
              <a:spcBef>
                <a:spcPts val="1030"/>
              </a:spcBef>
              <a:spcAft>
                <a:spcPts val="0"/>
              </a:spcAft>
              <a:buNone/>
            </a:pPr>
            <a:r>
              <a:rPr lang="en-US" sz="1050">
                <a:solidFill>
                  <a:srgbClr val="84869C"/>
                </a:solidFill>
                <a:latin typeface="Calibri"/>
                <a:ea typeface="Calibri"/>
                <a:cs typeface="Calibri"/>
                <a:sym typeface="Calibri"/>
              </a:rPr>
              <a:t>Copyright © 2019 GreyOrange</a:t>
            </a:r>
            <a:endParaRPr sz="1050">
              <a:solidFill>
                <a:schemeClr val="dk1"/>
              </a:solidFill>
              <a:latin typeface="Calibri"/>
              <a:ea typeface="Calibri"/>
              <a:cs typeface="Calibri"/>
              <a:sym typeface="Calibri"/>
            </a:endParaRPr>
          </a:p>
        </p:txBody>
      </p:sp>
      <p:graphicFrame>
        <p:nvGraphicFramePr>
          <p:cNvPr id="51" name="Google Shape;51;p1"/>
          <p:cNvGraphicFramePr/>
          <p:nvPr/>
        </p:nvGraphicFramePr>
        <p:xfrm>
          <a:off x="4267200" y="4800600"/>
          <a:ext cx="7467575" cy="1219200"/>
        </p:xfrm>
        <a:graphic>
          <a:graphicData uri="http://schemas.openxmlformats.org/drawingml/2006/table">
            <a:tbl>
              <a:tblPr firstRow="1" bandRow="1">
                <a:noFill/>
              </a:tblPr>
              <a:tblGrid>
                <a:gridCol w="694650">
                  <a:extLst>
                    <a:ext uri="{9D8B030D-6E8A-4147-A177-3AD203B41FA5}">
                      <a16:colId xmlns:a16="http://schemas.microsoft.com/office/drawing/2014/main" val="20000"/>
                    </a:ext>
                  </a:extLst>
                </a:gridCol>
                <a:gridCol w="955150">
                  <a:extLst>
                    <a:ext uri="{9D8B030D-6E8A-4147-A177-3AD203B41FA5}">
                      <a16:colId xmlns:a16="http://schemas.microsoft.com/office/drawing/2014/main" val="20001"/>
                    </a:ext>
                  </a:extLst>
                </a:gridCol>
                <a:gridCol w="1910325">
                  <a:extLst>
                    <a:ext uri="{9D8B030D-6E8A-4147-A177-3AD203B41FA5}">
                      <a16:colId xmlns:a16="http://schemas.microsoft.com/office/drawing/2014/main" val="20002"/>
                    </a:ext>
                  </a:extLst>
                </a:gridCol>
                <a:gridCol w="1215650">
                  <a:extLst>
                    <a:ext uri="{9D8B030D-6E8A-4147-A177-3AD203B41FA5}">
                      <a16:colId xmlns:a16="http://schemas.microsoft.com/office/drawing/2014/main" val="20003"/>
                    </a:ext>
                  </a:extLst>
                </a:gridCol>
                <a:gridCol w="1210875">
                  <a:extLst>
                    <a:ext uri="{9D8B030D-6E8A-4147-A177-3AD203B41FA5}">
                      <a16:colId xmlns:a16="http://schemas.microsoft.com/office/drawing/2014/main" val="20004"/>
                    </a:ext>
                  </a:extLst>
                </a:gridCol>
                <a:gridCol w="1480925">
                  <a:extLst>
                    <a:ext uri="{9D8B030D-6E8A-4147-A177-3AD203B41FA5}">
                      <a16:colId xmlns:a16="http://schemas.microsoft.com/office/drawing/2014/main" val="20005"/>
                    </a:ext>
                  </a:extLst>
                </a:gridCol>
              </a:tblGrid>
              <a:tr h="579750">
                <a:tc>
                  <a:txBody>
                    <a:bodyPr/>
                    <a:lstStyle/>
                    <a:p>
                      <a:pPr marL="11430" marR="0" lvl="0" indent="0" algn="ctr" rtl="0">
                        <a:lnSpc>
                          <a:spcPct val="100000"/>
                        </a:lnSpc>
                        <a:spcBef>
                          <a:spcPts val="0"/>
                        </a:spcBef>
                        <a:spcAft>
                          <a:spcPts val="0"/>
                        </a:spcAft>
                        <a:buNone/>
                      </a:pPr>
                      <a:r>
                        <a:rPr lang="en-US" sz="1400" u="none" strike="noStrike" cap="none">
                          <a:latin typeface="Arial"/>
                          <a:ea typeface="Arial"/>
                          <a:cs typeface="Arial"/>
                          <a:sym typeface="Arial"/>
                        </a:rPr>
                        <a:t>SN</a:t>
                      </a:r>
                      <a:endParaRPr sz="1400" u="none" strike="noStrike" cap="none">
                        <a:latin typeface="Arial"/>
                        <a:ea typeface="Arial"/>
                        <a:cs typeface="Arial"/>
                        <a:sym typeface="Arial"/>
                      </a:endParaRPr>
                    </a:p>
                  </a:txBody>
                  <a:tcPr marL="0" marR="0" marT="153025" marB="0">
                    <a:lnL w="12700" cap="flat" cmpd="sng">
                      <a:solidFill>
                        <a:srgbClr val="A6A6A6"/>
                      </a:solidFill>
                      <a:prstDash val="solid"/>
                      <a:round/>
                      <a:headEnd type="none" w="sm" len="sm"/>
                      <a:tailEnd type="none" w="sm" len="sm"/>
                    </a:lnL>
                    <a:lnR w="12700" cap="flat" cmpd="sng">
                      <a:solidFill>
                        <a:srgbClr val="A6A6A6"/>
                      </a:solidFill>
                      <a:prstDash val="solid"/>
                      <a:round/>
                      <a:headEnd type="none" w="sm" len="sm"/>
                      <a:tailEnd type="none" w="sm" len="sm"/>
                    </a:lnR>
                    <a:lnT w="12700" cap="flat" cmpd="sng">
                      <a:solidFill>
                        <a:srgbClr val="A6A6A6"/>
                      </a:solidFill>
                      <a:prstDash val="solid"/>
                      <a:round/>
                      <a:headEnd type="none" w="sm" len="sm"/>
                      <a:tailEnd type="none" w="sm" len="sm"/>
                    </a:lnT>
                    <a:lnB w="12700" cap="flat" cmpd="sng">
                      <a:solidFill>
                        <a:srgbClr val="A6A6A6"/>
                      </a:solidFill>
                      <a:prstDash val="solid"/>
                      <a:round/>
                      <a:headEnd type="none" w="sm" len="sm"/>
                      <a:tailEnd type="none" w="sm" len="sm"/>
                    </a:lnB>
                    <a:solidFill>
                      <a:srgbClr val="D9D9D9"/>
                    </a:solidFill>
                  </a:tcPr>
                </a:tc>
                <a:tc>
                  <a:txBody>
                    <a:bodyPr/>
                    <a:lstStyle/>
                    <a:p>
                      <a:pPr marL="29209" marR="0" lvl="0" indent="0" algn="ctr" rtl="0">
                        <a:lnSpc>
                          <a:spcPct val="100000"/>
                        </a:lnSpc>
                        <a:spcBef>
                          <a:spcPts val="0"/>
                        </a:spcBef>
                        <a:spcAft>
                          <a:spcPts val="0"/>
                        </a:spcAft>
                        <a:buNone/>
                      </a:pPr>
                      <a:r>
                        <a:rPr lang="en-US" sz="1400" u="none" strike="noStrike" cap="none">
                          <a:latin typeface="Arial"/>
                          <a:ea typeface="Arial"/>
                          <a:cs typeface="Arial"/>
                          <a:sym typeface="Arial"/>
                        </a:rPr>
                        <a:t>Version</a:t>
                      </a:r>
                      <a:endParaRPr sz="1400" u="none" strike="noStrike" cap="none">
                        <a:latin typeface="Arial"/>
                        <a:ea typeface="Arial"/>
                        <a:cs typeface="Arial"/>
                        <a:sym typeface="Arial"/>
                      </a:endParaRPr>
                    </a:p>
                  </a:txBody>
                  <a:tcPr marL="0" marR="0" marT="153025" marB="0">
                    <a:lnL w="12700" cap="flat" cmpd="sng">
                      <a:solidFill>
                        <a:srgbClr val="A6A6A6"/>
                      </a:solidFill>
                      <a:prstDash val="solid"/>
                      <a:round/>
                      <a:headEnd type="none" w="sm" len="sm"/>
                      <a:tailEnd type="none" w="sm" len="sm"/>
                    </a:lnL>
                    <a:lnR w="12700" cap="flat" cmpd="sng">
                      <a:solidFill>
                        <a:srgbClr val="A6A6A6"/>
                      </a:solidFill>
                      <a:prstDash val="solid"/>
                      <a:round/>
                      <a:headEnd type="none" w="sm" len="sm"/>
                      <a:tailEnd type="none" w="sm" len="sm"/>
                    </a:lnR>
                    <a:lnT w="12700" cap="flat" cmpd="sng">
                      <a:solidFill>
                        <a:srgbClr val="A6A6A6"/>
                      </a:solidFill>
                      <a:prstDash val="solid"/>
                      <a:round/>
                      <a:headEnd type="none" w="sm" len="sm"/>
                      <a:tailEnd type="none" w="sm" len="sm"/>
                    </a:lnT>
                    <a:lnB w="12700" cap="flat" cmpd="sng">
                      <a:solidFill>
                        <a:srgbClr val="A6A6A6"/>
                      </a:solidFill>
                      <a:prstDash val="solid"/>
                      <a:round/>
                      <a:headEnd type="none" w="sm" len="sm"/>
                      <a:tailEnd type="none" w="sm" len="sm"/>
                    </a:lnB>
                    <a:solidFill>
                      <a:srgbClr val="D9D9D9"/>
                    </a:solidFill>
                  </a:tcPr>
                </a:tc>
                <a:tc>
                  <a:txBody>
                    <a:bodyPr/>
                    <a:lstStyle/>
                    <a:p>
                      <a:pPr marL="516255" marR="417194" lvl="0" indent="-85725" algn="l" rtl="0">
                        <a:lnSpc>
                          <a:spcPct val="102899"/>
                        </a:lnSpc>
                        <a:spcBef>
                          <a:spcPts val="0"/>
                        </a:spcBef>
                        <a:spcAft>
                          <a:spcPts val="0"/>
                        </a:spcAft>
                        <a:buNone/>
                      </a:pPr>
                      <a:r>
                        <a:rPr lang="en-US" sz="1400" u="none" strike="noStrike" cap="none">
                          <a:latin typeface="Arial"/>
                          <a:ea typeface="Arial"/>
                          <a:cs typeface="Arial"/>
                          <a:sym typeface="Arial"/>
                        </a:rPr>
                        <a:t>Prepared /  Revised</a:t>
                      </a:r>
                      <a:endParaRPr sz="1400" u="none" strike="noStrike" cap="none">
                        <a:latin typeface="Arial"/>
                        <a:ea typeface="Arial"/>
                        <a:cs typeface="Arial"/>
                        <a:sym typeface="Arial"/>
                      </a:endParaRPr>
                    </a:p>
                  </a:txBody>
                  <a:tcPr marL="0" marR="0" marT="40000" marB="0">
                    <a:lnL w="12700" cap="flat" cmpd="sng">
                      <a:solidFill>
                        <a:srgbClr val="A6A6A6"/>
                      </a:solidFill>
                      <a:prstDash val="solid"/>
                      <a:round/>
                      <a:headEnd type="none" w="sm" len="sm"/>
                      <a:tailEnd type="none" w="sm" len="sm"/>
                    </a:lnL>
                    <a:lnR w="12700" cap="flat" cmpd="sng">
                      <a:solidFill>
                        <a:srgbClr val="A6A6A6"/>
                      </a:solidFill>
                      <a:prstDash val="solid"/>
                      <a:round/>
                      <a:headEnd type="none" w="sm" len="sm"/>
                      <a:tailEnd type="none" w="sm" len="sm"/>
                    </a:lnR>
                    <a:lnT w="12700" cap="flat" cmpd="sng">
                      <a:solidFill>
                        <a:srgbClr val="A6A6A6"/>
                      </a:solidFill>
                      <a:prstDash val="solid"/>
                      <a:round/>
                      <a:headEnd type="none" w="sm" len="sm"/>
                      <a:tailEnd type="none" w="sm" len="sm"/>
                    </a:lnT>
                    <a:lnB w="12700" cap="flat" cmpd="sng">
                      <a:solidFill>
                        <a:srgbClr val="A6A6A6"/>
                      </a:solidFill>
                      <a:prstDash val="solid"/>
                      <a:round/>
                      <a:headEnd type="none" w="sm" len="sm"/>
                      <a:tailEnd type="none" w="sm" len="sm"/>
                    </a:lnB>
                    <a:solidFill>
                      <a:srgbClr val="D9D9D9"/>
                    </a:solidFill>
                  </a:tcPr>
                </a:tc>
                <a:tc gridSpan="2">
                  <a:txBody>
                    <a:bodyPr/>
                    <a:lstStyle/>
                    <a:p>
                      <a:pPr marL="184150" marR="0" lvl="0" indent="0" algn="l" rtl="0">
                        <a:lnSpc>
                          <a:spcPct val="100000"/>
                        </a:lnSpc>
                        <a:spcBef>
                          <a:spcPts val="0"/>
                        </a:spcBef>
                        <a:spcAft>
                          <a:spcPts val="0"/>
                        </a:spcAft>
                        <a:buNone/>
                      </a:pPr>
                      <a:r>
                        <a:rPr lang="en-US" sz="1400" u="none" strike="noStrike" cap="none">
                          <a:latin typeface="Arial"/>
                          <a:ea typeface="Arial"/>
                          <a:cs typeface="Arial"/>
                          <a:sym typeface="Arial"/>
                        </a:rPr>
                        <a:t>Checked / Approved</a:t>
                      </a:r>
                      <a:endParaRPr sz="1400" u="none" strike="noStrike" cap="none">
                        <a:latin typeface="Arial"/>
                        <a:ea typeface="Arial"/>
                        <a:cs typeface="Arial"/>
                        <a:sym typeface="Arial"/>
                      </a:endParaRPr>
                    </a:p>
                  </a:txBody>
                  <a:tcPr marL="0" marR="0" marT="153025" marB="0">
                    <a:lnL w="12700" cap="flat" cmpd="sng">
                      <a:solidFill>
                        <a:srgbClr val="A6A6A6"/>
                      </a:solidFill>
                      <a:prstDash val="solid"/>
                      <a:round/>
                      <a:headEnd type="none" w="sm" len="sm"/>
                      <a:tailEnd type="none" w="sm" len="sm"/>
                    </a:lnL>
                    <a:lnR w="12700" cap="flat" cmpd="sng">
                      <a:solidFill>
                        <a:srgbClr val="A6A6A6"/>
                      </a:solidFill>
                      <a:prstDash val="solid"/>
                      <a:round/>
                      <a:headEnd type="none" w="sm" len="sm"/>
                      <a:tailEnd type="none" w="sm" len="sm"/>
                    </a:lnR>
                    <a:lnT w="12700" cap="flat" cmpd="sng">
                      <a:solidFill>
                        <a:srgbClr val="A6A6A6"/>
                      </a:solidFill>
                      <a:prstDash val="solid"/>
                      <a:round/>
                      <a:headEnd type="none" w="sm" len="sm"/>
                      <a:tailEnd type="none" w="sm" len="sm"/>
                    </a:lnT>
                    <a:lnB w="12700" cap="flat" cmpd="sng">
                      <a:solidFill>
                        <a:srgbClr val="A6A6A6"/>
                      </a:solidFill>
                      <a:prstDash val="solid"/>
                      <a:round/>
                      <a:headEnd type="none" w="sm" len="sm"/>
                      <a:tailEnd type="none" w="sm" len="sm"/>
                    </a:lnB>
                    <a:solidFill>
                      <a:srgbClr val="D9D9D9"/>
                    </a:solidFill>
                  </a:tcPr>
                </a:tc>
                <a:tc hMerge="1">
                  <a:txBody>
                    <a:bodyPr/>
                    <a:lstStyle/>
                    <a:p>
                      <a:endParaRPr lang="en-US"/>
                    </a:p>
                  </a:txBody>
                  <a:tcPr/>
                </a:tc>
                <a:tc>
                  <a:txBody>
                    <a:bodyPr/>
                    <a:lstStyle/>
                    <a:p>
                      <a:pPr marL="137795" marR="0" lvl="0" indent="0" algn="l" rtl="0">
                        <a:lnSpc>
                          <a:spcPct val="100000"/>
                        </a:lnSpc>
                        <a:spcBef>
                          <a:spcPts val="0"/>
                        </a:spcBef>
                        <a:spcAft>
                          <a:spcPts val="0"/>
                        </a:spcAft>
                        <a:buNone/>
                      </a:pPr>
                      <a:r>
                        <a:rPr lang="en-US" sz="1400" u="none" strike="noStrike" cap="none">
                          <a:latin typeface="Arial"/>
                          <a:ea typeface="Arial"/>
                          <a:cs typeface="Arial"/>
                          <a:sym typeface="Arial"/>
                        </a:rPr>
                        <a:t>Ref Details</a:t>
                      </a:r>
                      <a:endParaRPr sz="1400" u="none" strike="noStrike" cap="none">
                        <a:latin typeface="Arial"/>
                        <a:ea typeface="Arial"/>
                        <a:cs typeface="Arial"/>
                        <a:sym typeface="Arial"/>
                      </a:endParaRPr>
                    </a:p>
                  </a:txBody>
                  <a:tcPr marL="0" marR="0" marT="153025" marB="0">
                    <a:lnL w="12700" cap="flat" cmpd="sng">
                      <a:solidFill>
                        <a:srgbClr val="A6A6A6"/>
                      </a:solidFill>
                      <a:prstDash val="solid"/>
                      <a:round/>
                      <a:headEnd type="none" w="sm" len="sm"/>
                      <a:tailEnd type="none" w="sm" len="sm"/>
                    </a:lnL>
                    <a:lnR w="12700" cap="flat" cmpd="sng">
                      <a:solidFill>
                        <a:srgbClr val="A6A6A6"/>
                      </a:solidFill>
                      <a:prstDash val="solid"/>
                      <a:round/>
                      <a:headEnd type="none" w="sm" len="sm"/>
                      <a:tailEnd type="none" w="sm" len="sm"/>
                    </a:lnR>
                    <a:lnT w="12700" cap="flat" cmpd="sng">
                      <a:solidFill>
                        <a:srgbClr val="A6A6A6"/>
                      </a:solidFill>
                      <a:prstDash val="solid"/>
                      <a:round/>
                      <a:headEnd type="none" w="sm" len="sm"/>
                      <a:tailEnd type="none" w="sm" len="sm"/>
                    </a:lnT>
                    <a:lnB w="12700" cap="flat" cmpd="sng">
                      <a:solidFill>
                        <a:srgbClr val="A6A6A6"/>
                      </a:solidFill>
                      <a:prstDash val="solid"/>
                      <a:round/>
                      <a:headEnd type="none" w="sm" len="sm"/>
                      <a:tailEnd type="none" w="sm" len="sm"/>
                    </a:lnB>
                    <a:solidFill>
                      <a:srgbClr val="D9D9D9"/>
                    </a:solidFill>
                  </a:tcPr>
                </a:tc>
                <a:extLst>
                  <a:ext uri="{0D108BD9-81ED-4DB2-BD59-A6C34878D82A}">
                    <a16:rowId xmlns:a16="http://schemas.microsoft.com/office/drawing/2014/main" val="10000"/>
                  </a:ext>
                </a:extLst>
              </a:tr>
              <a:tr h="639450">
                <a:tc>
                  <a:txBody>
                    <a:bodyPr/>
                    <a:lstStyle/>
                    <a:p>
                      <a:pPr marL="0" marR="0" lvl="0" indent="0" algn="ctr" rtl="0">
                        <a:lnSpc>
                          <a:spcPct val="100000"/>
                        </a:lnSpc>
                        <a:spcBef>
                          <a:spcPts val="0"/>
                        </a:spcBef>
                        <a:spcAft>
                          <a:spcPts val="0"/>
                        </a:spcAft>
                        <a:buNone/>
                      </a:pPr>
                      <a:r>
                        <a:rPr lang="en-US" sz="1400" u="none" strike="noStrike" cap="none">
                          <a:latin typeface="Calibri"/>
                          <a:ea typeface="Calibri"/>
                          <a:cs typeface="Calibri"/>
                          <a:sym typeface="Calibri"/>
                        </a:rPr>
                        <a:t>1</a:t>
                      </a:r>
                      <a:endParaRPr sz="1400" u="none" strike="noStrike" cap="none">
                        <a:latin typeface="Calibri"/>
                        <a:ea typeface="Calibri"/>
                        <a:cs typeface="Calibri"/>
                        <a:sym typeface="Calibri"/>
                      </a:endParaRPr>
                    </a:p>
                  </a:txBody>
                  <a:tcPr marL="0" marR="0" marT="144775" marB="0">
                    <a:lnL w="12700" cap="flat" cmpd="sng">
                      <a:solidFill>
                        <a:srgbClr val="A6A6A6"/>
                      </a:solidFill>
                      <a:prstDash val="solid"/>
                      <a:round/>
                      <a:headEnd type="none" w="sm" len="sm"/>
                      <a:tailEnd type="none" w="sm" len="sm"/>
                    </a:lnL>
                    <a:lnR w="12700" cap="flat" cmpd="sng">
                      <a:solidFill>
                        <a:srgbClr val="A6A6A6"/>
                      </a:solidFill>
                      <a:prstDash val="solid"/>
                      <a:round/>
                      <a:headEnd type="none" w="sm" len="sm"/>
                      <a:tailEnd type="none" w="sm" len="sm"/>
                    </a:lnR>
                    <a:lnT w="12700" cap="flat" cmpd="sng">
                      <a:solidFill>
                        <a:srgbClr val="A6A6A6"/>
                      </a:solidFill>
                      <a:prstDash val="solid"/>
                      <a:round/>
                      <a:headEnd type="none" w="sm" len="sm"/>
                      <a:tailEnd type="none" w="sm" len="sm"/>
                    </a:lnT>
                    <a:lnB w="12700" cap="flat" cmpd="sng">
                      <a:solidFill>
                        <a:srgbClr val="A6A6A6"/>
                      </a:solidFill>
                      <a:prstDash val="solid"/>
                      <a:round/>
                      <a:headEnd type="none" w="sm" len="sm"/>
                      <a:tailEnd type="none" w="sm" len="sm"/>
                    </a:lnB>
                  </a:tcPr>
                </a:tc>
                <a:tc>
                  <a:txBody>
                    <a:bodyPr/>
                    <a:lstStyle/>
                    <a:p>
                      <a:pPr marL="9525" marR="0" lvl="0" indent="0" algn="ctr" rtl="0">
                        <a:lnSpc>
                          <a:spcPct val="100000"/>
                        </a:lnSpc>
                        <a:spcBef>
                          <a:spcPts val="0"/>
                        </a:spcBef>
                        <a:spcAft>
                          <a:spcPts val="0"/>
                        </a:spcAft>
                        <a:buNone/>
                      </a:pPr>
                      <a:r>
                        <a:rPr lang="en-US" sz="1400" u="none" strike="noStrike" cap="none">
                          <a:latin typeface="Calibri"/>
                          <a:ea typeface="Calibri"/>
                          <a:cs typeface="Calibri"/>
                          <a:sym typeface="Calibri"/>
                        </a:rPr>
                        <a:t>1.0</a:t>
                      </a:r>
                      <a:endParaRPr sz="1400" u="none" strike="noStrike" cap="none">
                        <a:latin typeface="Calibri"/>
                        <a:ea typeface="Calibri"/>
                        <a:cs typeface="Calibri"/>
                        <a:sym typeface="Calibri"/>
                      </a:endParaRPr>
                    </a:p>
                  </a:txBody>
                  <a:tcPr marL="0" marR="0" marT="144775" marB="0">
                    <a:lnL w="12700" cap="flat" cmpd="sng">
                      <a:solidFill>
                        <a:srgbClr val="A6A6A6"/>
                      </a:solidFill>
                      <a:prstDash val="solid"/>
                      <a:round/>
                      <a:headEnd type="none" w="sm" len="sm"/>
                      <a:tailEnd type="none" w="sm" len="sm"/>
                    </a:lnL>
                    <a:lnR w="12700" cap="flat" cmpd="sng">
                      <a:solidFill>
                        <a:srgbClr val="A6A6A6"/>
                      </a:solidFill>
                      <a:prstDash val="solid"/>
                      <a:round/>
                      <a:headEnd type="none" w="sm" len="sm"/>
                      <a:tailEnd type="none" w="sm" len="sm"/>
                    </a:lnR>
                    <a:lnT w="12700" cap="flat" cmpd="sng">
                      <a:solidFill>
                        <a:srgbClr val="A6A6A6"/>
                      </a:solidFill>
                      <a:prstDash val="solid"/>
                      <a:round/>
                      <a:headEnd type="none" w="sm" len="sm"/>
                      <a:tailEnd type="none" w="sm" len="sm"/>
                    </a:lnT>
                    <a:lnB w="12700" cap="flat" cmpd="sng">
                      <a:solidFill>
                        <a:srgbClr val="A6A6A6"/>
                      </a:solidFill>
                      <a:prstDash val="solid"/>
                      <a:round/>
                      <a:headEnd type="none" w="sm" len="sm"/>
                      <a:tailEnd type="none" w="sm" len="sm"/>
                    </a:lnB>
                  </a:tcPr>
                </a:tc>
                <a:tc>
                  <a:txBody>
                    <a:bodyPr/>
                    <a:lstStyle/>
                    <a:p>
                      <a:pPr marL="554355" marR="0" lvl="0" indent="0" algn="l" rtl="0">
                        <a:lnSpc>
                          <a:spcPct val="100000"/>
                        </a:lnSpc>
                        <a:spcBef>
                          <a:spcPts val="0"/>
                        </a:spcBef>
                        <a:spcAft>
                          <a:spcPts val="0"/>
                        </a:spcAft>
                        <a:buNone/>
                      </a:pPr>
                      <a:r>
                        <a:rPr lang="en-US" sz="1400" u="none" strike="noStrike" cap="none">
                          <a:latin typeface="Calibri"/>
                          <a:ea typeface="Calibri"/>
                          <a:cs typeface="Calibri"/>
                          <a:sym typeface="Calibri"/>
                        </a:rPr>
                        <a:t>Rishabh</a:t>
                      </a:r>
                      <a:endParaRPr sz="1400" u="none" strike="noStrike" cap="none">
                        <a:latin typeface="Calibri"/>
                        <a:ea typeface="Calibri"/>
                        <a:cs typeface="Calibri"/>
                        <a:sym typeface="Calibri"/>
                      </a:endParaRPr>
                    </a:p>
                  </a:txBody>
                  <a:tcPr marL="0" marR="0" marT="144775" marB="0">
                    <a:lnL w="12700" cap="flat" cmpd="sng">
                      <a:solidFill>
                        <a:srgbClr val="A6A6A6"/>
                      </a:solidFill>
                      <a:prstDash val="solid"/>
                      <a:round/>
                      <a:headEnd type="none" w="sm" len="sm"/>
                      <a:tailEnd type="none" w="sm" len="sm"/>
                    </a:lnL>
                    <a:lnR w="12700" cap="flat" cmpd="sng">
                      <a:solidFill>
                        <a:srgbClr val="A6A6A6"/>
                      </a:solidFill>
                      <a:prstDash val="solid"/>
                      <a:round/>
                      <a:headEnd type="none" w="sm" len="sm"/>
                      <a:tailEnd type="none" w="sm" len="sm"/>
                    </a:lnR>
                    <a:lnT w="12700" cap="flat" cmpd="sng">
                      <a:solidFill>
                        <a:srgbClr val="A6A6A6"/>
                      </a:solidFill>
                      <a:prstDash val="solid"/>
                      <a:round/>
                      <a:headEnd type="none" w="sm" len="sm"/>
                      <a:tailEnd type="none" w="sm" len="sm"/>
                    </a:lnT>
                    <a:lnB w="12700" cap="flat" cmpd="sng">
                      <a:solidFill>
                        <a:srgbClr val="A6A6A6"/>
                      </a:solidFill>
                      <a:prstDash val="solid"/>
                      <a:round/>
                      <a:headEnd type="none" w="sm" len="sm"/>
                      <a:tailEnd type="none" w="sm" len="sm"/>
                    </a:lnB>
                  </a:tcPr>
                </a:tc>
                <a:tc>
                  <a:txBody>
                    <a:bodyPr/>
                    <a:lstStyle/>
                    <a:p>
                      <a:pPr marL="5715" marR="0" lvl="0" indent="0" algn="ctr" rtl="0">
                        <a:lnSpc>
                          <a:spcPct val="100000"/>
                        </a:lnSpc>
                        <a:spcBef>
                          <a:spcPts val="0"/>
                        </a:spcBef>
                        <a:spcAft>
                          <a:spcPts val="0"/>
                        </a:spcAft>
                        <a:buNone/>
                      </a:pPr>
                      <a:r>
                        <a:rPr lang="en-US" sz="1400" u="none" strike="noStrike" cap="none">
                          <a:latin typeface="Calibri"/>
                          <a:ea typeface="Calibri"/>
                          <a:cs typeface="Calibri"/>
                          <a:sym typeface="Calibri"/>
                        </a:rPr>
                        <a:t>Shrinidhi/Anand</a:t>
                      </a:r>
                      <a:endParaRPr sz="1400" u="none" strike="noStrike" cap="none">
                        <a:latin typeface="Calibri"/>
                        <a:ea typeface="Calibri"/>
                        <a:cs typeface="Calibri"/>
                        <a:sym typeface="Calibri"/>
                      </a:endParaRPr>
                    </a:p>
                  </a:txBody>
                  <a:tcPr marL="0" marR="0" marT="37475" marB="0">
                    <a:lnL w="12700" cap="flat" cmpd="sng">
                      <a:solidFill>
                        <a:srgbClr val="A6A6A6"/>
                      </a:solidFill>
                      <a:prstDash val="solid"/>
                      <a:round/>
                      <a:headEnd type="none" w="sm" len="sm"/>
                      <a:tailEnd type="none" w="sm" len="sm"/>
                    </a:lnL>
                    <a:lnR w="12700" cap="flat" cmpd="sng">
                      <a:solidFill>
                        <a:srgbClr val="A6A6A6"/>
                      </a:solidFill>
                      <a:prstDash val="solid"/>
                      <a:round/>
                      <a:headEnd type="none" w="sm" len="sm"/>
                      <a:tailEnd type="none" w="sm" len="sm"/>
                    </a:lnR>
                    <a:lnT w="12700" cap="flat" cmpd="sng">
                      <a:solidFill>
                        <a:srgbClr val="A6A6A6"/>
                      </a:solidFill>
                      <a:prstDash val="solid"/>
                      <a:round/>
                      <a:headEnd type="none" w="sm" len="sm"/>
                      <a:tailEnd type="none" w="sm" len="sm"/>
                    </a:lnT>
                    <a:lnB w="12700" cap="flat" cmpd="sng">
                      <a:solidFill>
                        <a:srgbClr val="A6A6A6"/>
                      </a:solidFill>
                      <a:prstDash val="solid"/>
                      <a:round/>
                      <a:headEnd type="none" w="sm" len="sm"/>
                      <a:tailEnd type="none" w="sm" len="sm"/>
                    </a:lnB>
                  </a:tcPr>
                </a:tc>
                <a:tc>
                  <a:txBody>
                    <a:bodyPr/>
                    <a:lstStyle/>
                    <a:p>
                      <a:pPr marL="128270" marR="0" lvl="0" indent="0" algn="l" rtl="0">
                        <a:lnSpc>
                          <a:spcPct val="100000"/>
                        </a:lnSpc>
                        <a:spcBef>
                          <a:spcPts val="0"/>
                        </a:spcBef>
                        <a:spcAft>
                          <a:spcPts val="0"/>
                        </a:spcAft>
                        <a:buNone/>
                      </a:pPr>
                      <a:endParaRPr sz="1400" u="none" strike="noStrike" cap="none">
                        <a:latin typeface="Calibri"/>
                        <a:ea typeface="Calibri"/>
                        <a:cs typeface="Calibri"/>
                        <a:sym typeface="Calibri"/>
                      </a:endParaRPr>
                    </a:p>
                  </a:txBody>
                  <a:tcPr marL="0" marR="0" marT="144775" marB="0">
                    <a:lnL w="12700" cap="flat" cmpd="sng">
                      <a:solidFill>
                        <a:srgbClr val="A6A6A6"/>
                      </a:solidFill>
                      <a:prstDash val="solid"/>
                      <a:round/>
                      <a:headEnd type="none" w="sm" len="sm"/>
                      <a:tailEnd type="none" w="sm" len="sm"/>
                    </a:lnL>
                    <a:lnR w="12700" cap="flat" cmpd="sng">
                      <a:solidFill>
                        <a:srgbClr val="A6A6A6"/>
                      </a:solidFill>
                      <a:prstDash val="solid"/>
                      <a:round/>
                      <a:headEnd type="none" w="sm" len="sm"/>
                      <a:tailEnd type="none" w="sm" len="sm"/>
                    </a:lnR>
                    <a:lnT w="12700" cap="flat" cmpd="sng">
                      <a:solidFill>
                        <a:srgbClr val="A6A6A6"/>
                      </a:solidFill>
                      <a:prstDash val="solid"/>
                      <a:round/>
                      <a:headEnd type="none" w="sm" len="sm"/>
                      <a:tailEnd type="none" w="sm" len="sm"/>
                    </a:lnT>
                    <a:lnB w="12700" cap="flat" cmpd="sng">
                      <a:solidFill>
                        <a:srgbClr val="A6A6A6"/>
                      </a:solidFill>
                      <a:prstDash val="solid"/>
                      <a:round/>
                      <a:headEnd type="none" w="sm" len="sm"/>
                      <a:tailEnd type="none" w="sm" len="sm"/>
                    </a:lnB>
                  </a:tcPr>
                </a:tc>
                <a:tc>
                  <a:txBody>
                    <a:bodyPr/>
                    <a:lstStyle/>
                    <a:p>
                      <a:pPr marL="137795" marR="109854" lvl="0" indent="57150" algn="l" rtl="0">
                        <a:lnSpc>
                          <a:spcPct val="102800"/>
                        </a:lnSpc>
                        <a:spcBef>
                          <a:spcPts val="0"/>
                        </a:spcBef>
                        <a:spcAft>
                          <a:spcPts val="0"/>
                        </a:spcAft>
                        <a:buNone/>
                      </a:pPr>
                      <a:endParaRPr sz="1400" u="none" strike="noStrike" cap="none">
                        <a:latin typeface="Calibri"/>
                        <a:ea typeface="Calibri"/>
                        <a:cs typeface="Calibri"/>
                        <a:sym typeface="Calibri"/>
                      </a:endParaRPr>
                    </a:p>
                  </a:txBody>
                  <a:tcPr marL="0" marR="0" marT="31750" marB="0">
                    <a:lnL w="12700" cap="flat" cmpd="sng">
                      <a:solidFill>
                        <a:srgbClr val="A6A6A6"/>
                      </a:solidFill>
                      <a:prstDash val="solid"/>
                      <a:round/>
                      <a:headEnd type="none" w="sm" len="sm"/>
                      <a:tailEnd type="none" w="sm" len="sm"/>
                    </a:lnL>
                    <a:lnR w="12700" cap="flat" cmpd="sng">
                      <a:solidFill>
                        <a:srgbClr val="A6A6A6"/>
                      </a:solidFill>
                      <a:prstDash val="solid"/>
                      <a:round/>
                      <a:headEnd type="none" w="sm" len="sm"/>
                      <a:tailEnd type="none" w="sm" len="sm"/>
                    </a:lnR>
                    <a:lnT w="12700" cap="flat" cmpd="sng">
                      <a:solidFill>
                        <a:srgbClr val="A6A6A6"/>
                      </a:solidFill>
                      <a:prstDash val="solid"/>
                      <a:round/>
                      <a:headEnd type="none" w="sm" len="sm"/>
                      <a:tailEnd type="none" w="sm" len="sm"/>
                    </a:lnT>
                    <a:lnB w="12700" cap="flat" cmpd="sng">
                      <a:solidFill>
                        <a:srgbClr val="A6A6A6"/>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
        <p:nvSpPr>
          <p:cNvPr id="52" name="Google Shape;52;p1"/>
          <p:cNvSpPr txBox="1"/>
          <p:nvPr/>
        </p:nvSpPr>
        <p:spPr>
          <a:xfrm>
            <a:off x="304800" y="1981200"/>
            <a:ext cx="11887200" cy="400110"/>
          </a:xfrm>
          <a:prstGeom prst="rect">
            <a:avLst/>
          </a:prstGeom>
          <a:noFill/>
          <a:ln>
            <a:noFill/>
          </a:ln>
        </p:spPr>
        <p:txBody>
          <a:bodyPr spcFirstLastPara="1" wrap="square" lIns="91425" tIns="45700" rIns="91425" bIns="45700" anchor="t" anchorCtr="0">
            <a:spAutoFit/>
          </a:bodyPr>
          <a:lstStyle/>
          <a:p>
            <a:pPr marL="12700" marR="0" lvl="0" indent="0" algn="l" rtl="0">
              <a:lnSpc>
                <a:spcPct val="100000"/>
              </a:lnSpc>
              <a:spcBef>
                <a:spcPts val="0"/>
              </a:spcBef>
              <a:spcAft>
                <a:spcPts val="0"/>
              </a:spcAft>
              <a:buNone/>
            </a:pPr>
            <a:r>
              <a:rPr lang="en-US" sz="2000" b="1">
                <a:solidFill>
                  <a:schemeClr val="dk1"/>
                </a:solidFill>
                <a:latin typeface="Calibri"/>
                <a:ea typeface="Calibri"/>
                <a:cs typeface="Calibri"/>
                <a:sym typeface="Calibri"/>
              </a:rPr>
              <a:t>Purpose of Document : </a:t>
            </a:r>
            <a:r>
              <a:rPr lang="en-US" sz="1800">
                <a:solidFill>
                  <a:schemeClr val="dk1"/>
                </a:solidFill>
                <a:latin typeface="Calibri"/>
                <a:ea typeface="Calibri"/>
                <a:cs typeface="Calibri"/>
                <a:sym typeface="Calibri"/>
              </a:rPr>
              <a:t>Explain the step by step procedure to check the led status of MOXA at customers sites.</a:t>
            </a:r>
            <a:endParaRPr sz="1800">
              <a:solidFill>
                <a:schemeClr val="dk1"/>
              </a:solidFill>
              <a:latin typeface="Calibri"/>
              <a:ea typeface="Calibri"/>
              <a:cs typeface="Calibri"/>
              <a:sym typeface="Calibri"/>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Google Shape;69;p3"/>
          <p:cNvSpPr txBox="1"/>
          <p:nvPr/>
        </p:nvSpPr>
        <p:spPr>
          <a:xfrm>
            <a:off x="8847835" y="6328965"/>
            <a:ext cx="3108960" cy="513080"/>
          </a:xfrm>
          <a:prstGeom prst="rect">
            <a:avLst/>
          </a:prstGeom>
          <a:noFill/>
          <a:ln>
            <a:noFill/>
          </a:ln>
        </p:spPr>
        <p:txBody>
          <a:bodyPr spcFirstLastPara="1" wrap="square" lIns="0" tIns="0" rIns="0" bIns="0" anchor="t" anchorCtr="0">
            <a:spAutoFit/>
          </a:bodyPr>
          <a:lstStyle/>
          <a:p>
            <a:pPr marL="12700" marR="0" lvl="0" indent="0" algn="l" rtl="0">
              <a:lnSpc>
                <a:spcPct val="102903"/>
              </a:lnSpc>
              <a:spcBef>
                <a:spcPts val="0"/>
              </a:spcBef>
              <a:spcAft>
                <a:spcPts val="0"/>
              </a:spcAft>
              <a:buNone/>
            </a:pPr>
            <a:r>
              <a:rPr lang="en-US" sz="1550">
                <a:solidFill>
                  <a:schemeClr val="dk1"/>
                </a:solidFill>
                <a:latin typeface="Calibri"/>
                <a:ea typeface="Calibri"/>
                <a:cs typeface="Calibri"/>
                <a:sym typeface="Calibri"/>
              </a:rPr>
              <a:t>Prepared by Rishabh – ME Team</a:t>
            </a:r>
            <a:endParaRPr sz="1550">
              <a:solidFill>
                <a:schemeClr val="dk1"/>
              </a:solidFill>
              <a:latin typeface="Calibri"/>
              <a:ea typeface="Calibri"/>
              <a:cs typeface="Calibri"/>
              <a:sym typeface="Calibri"/>
            </a:endParaRPr>
          </a:p>
          <a:p>
            <a:pPr marL="1438910" marR="0" lvl="0" indent="0" algn="l" rtl="0">
              <a:lnSpc>
                <a:spcPct val="100000"/>
              </a:lnSpc>
              <a:spcBef>
                <a:spcPts val="1030"/>
              </a:spcBef>
              <a:spcAft>
                <a:spcPts val="0"/>
              </a:spcAft>
              <a:buNone/>
            </a:pPr>
            <a:r>
              <a:rPr lang="en-US" sz="1050">
                <a:solidFill>
                  <a:srgbClr val="84869C"/>
                </a:solidFill>
                <a:latin typeface="Calibri"/>
                <a:ea typeface="Calibri"/>
                <a:cs typeface="Calibri"/>
                <a:sym typeface="Calibri"/>
              </a:rPr>
              <a:t>Copyright © 2019 GreyOrange</a:t>
            </a:r>
            <a:endParaRPr sz="1050">
              <a:solidFill>
                <a:schemeClr val="dk1"/>
              </a:solidFill>
              <a:latin typeface="Calibri"/>
              <a:ea typeface="Calibri"/>
              <a:cs typeface="Calibri"/>
              <a:sym typeface="Calibri"/>
            </a:endParaRPr>
          </a:p>
        </p:txBody>
      </p:sp>
      <p:sp>
        <p:nvSpPr>
          <p:cNvPr id="70" name="Google Shape;70;p3"/>
          <p:cNvSpPr txBox="1"/>
          <p:nvPr/>
        </p:nvSpPr>
        <p:spPr>
          <a:xfrm>
            <a:off x="364337" y="1026413"/>
            <a:ext cx="10050900" cy="3361200"/>
          </a:xfrm>
          <a:prstGeom prst="rect">
            <a:avLst/>
          </a:prstGeom>
          <a:noFill/>
          <a:ln>
            <a:noFill/>
          </a:ln>
        </p:spPr>
        <p:txBody>
          <a:bodyPr spcFirstLastPara="1" wrap="square" lIns="0" tIns="13325" rIns="0" bIns="0" anchor="t" anchorCtr="0">
            <a:spAutoFit/>
          </a:bodyPr>
          <a:lstStyle/>
          <a:p>
            <a:pPr marL="12700" marR="0" lvl="0" indent="0" algn="l" rtl="0">
              <a:lnSpc>
                <a:spcPct val="100000"/>
              </a:lnSpc>
              <a:spcBef>
                <a:spcPts val="0"/>
              </a:spcBef>
              <a:spcAft>
                <a:spcPts val="0"/>
              </a:spcAft>
              <a:buNone/>
            </a:pPr>
            <a:r>
              <a:rPr lang="en-US" sz="2000" b="1">
                <a:solidFill>
                  <a:schemeClr val="dk1"/>
                </a:solidFill>
                <a:latin typeface="Calibri"/>
                <a:ea typeface="Calibri"/>
                <a:cs typeface="Calibri"/>
                <a:sym typeface="Calibri"/>
              </a:rPr>
              <a:t>Safety Precaution:</a:t>
            </a:r>
            <a:endParaRPr sz="2000">
              <a:solidFill>
                <a:schemeClr val="dk1"/>
              </a:solidFill>
              <a:latin typeface="Calibri"/>
              <a:ea typeface="Calibri"/>
              <a:cs typeface="Calibri"/>
              <a:sym typeface="Calibri"/>
            </a:endParaRPr>
          </a:p>
          <a:p>
            <a:pPr marL="0" marR="0" lvl="0" indent="0" algn="l" rtl="0">
              <a:lnSpc>
                <a:spcPct val="100000"/>
              </a:lnSpc>
              <a:spcBef>
                <a:spcPts val="30"/>
              </a:spcBef>
              <a:spcAft>
                <a:spcPts val="0"/>
              </a:spcAft>
              <a:buNone/>
            </a:pPr>
            <a:endParaRPr sz="1750">
              <a:solidFill>
                <a:schemeClr val="dk1"/>
              </a:solidFill>
              <a:latin typeface="Calibri"/>
              <a:ea typeface="Calibri"/>
              <a:cs typeface="Calibri"/>
              <a:sym typeface="Calibri"/>
            </a:endParaRPr>
          </a:p>
          <a:p>
            <a:pPr marL="355600" marR="0" lvl="0" indent="-342900" algn="l" rtl="0">
              <a:lnSpc>
                <a:spcPct val="100000"/>
              </a:lnSpc>
              <a:spcBef>
                <a:spcPts val="0"/>
              </a:spcBef>
              <a:spcAft>
                <a:spcPts val="0"/>
              </a:spcAft>
              <a:buClr>
                <a:schemeClr val="dk1"/>
              </a:buClr>
              <a:buSzPts val="1800"/>
              <a:buFont typeface="Calibri"/>
              <a:buAutoNum type="arabicPeriod"/>
            </a:pPr>
            <a:r>
              <a:rPr lang="en-US" sz="1800">
                <a:solidFill>
                  <a:schemeClr val="dk1"/>
                </a:solidFill>
                <a:latin typeface="Calibri"/>
                <a:ea typeface="Calibri"/>
                <a:cs typeface="Calibri"/>
                <a:sym typeface="Calibri"/>
              </a:rPr>
              <a:t>Turn- OFF the Ranger before starting activity.</a:t>
            </a:r>
            <a:endParaRPr/>
          </a:p>
          <a:p>
            <a:pPr marL="355600" marR="0" lvl="0" indent="-228600" algn="l" rtl="0">
              <a:lnSpc>
                <a:spcPct val="100000"/>
              </a:lnSpc>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a:p>
            <a:pPr marL="355600" marR="0" lvl="0" indent="-342900" algn="l" rtl="0">
              <a:spcBef>
                <a:spcPts val="0"/>
              </a:spcBef>
              <a:spcAft>
                <a:spcPts val="0"/>
              </a:spcAft>
              <a:buClr>
                <a:schemeClr val="dk1"/>
              </a:buClr>
              <a:buSzPts val="1800"/>
              <a:buFont typeface="Calibri"/>
              <a:buAutoNum type="arabicPeriod"/>
            </a:pPr>
            <a:r>
              <a:rPr lang="en-US" sz="1800">
                <a:solidFill>
                  <a:schemeClr val="dk1"/>
                </a:solidFill>
                <a:latin typeface="Calibri"/>
                <a:ea typeface="Calibri"/>
                <a:cs typeface="Calibri"/>
                <a:sym typeface="Calibri"/>
              </a:rPr>
              <a:t>Use ESD gloves at all times while performing maintenance work.</a:t>
            </a:r>
            <a:endParaRPr sz="1800">
              <a:solidFill>
                <a:schemeClr val="dk1"/>
              </a:solidFill>
              <a:latin typeface="Calibri"/>
              <a:ea typeface="Calibri"/>
              <a:cs typeface="Calibri"/>
              <a:sym typeface="Calibri"/>
            </a:endParaRPr>
          </a:p>
          <a:p>
            <a:pPr marL="355600" marR="0" lvl="0" indent="-231775" algn="l" rtl="0">
              <a:lnSpc>
                <a:spcPct val="100000"/>
              </a:lnSpc>
              <a:spcBef>
                <a:spcPts val="0"/>
              </a:spcBef>
              <a:spcAft>
                <a:spcPts val="0"/>
              </a:spcAft>
              <a:buClr>
                <a:schemeClr val="dk1"/>
              </a:buClr>
              <a:buSzPts val="1750"/>
              <a:buFont typeface="Calibri"/>
              <a:buNone/>
            </a:pPr>
            <a:endParaRPr sz="1750">
              <a:solidFill>
                <a:schemeClr val="dk1"/>
              </a:solidFill>
              <a:latin typeface="Calibri"/>
              <a:ea typeface="Calibri"/>
              <a:cs typeface="Calibri"/>
              <a:sym typeface="Calibri"/>
            </a:endParaRPr>
          </a:p>
          <a:p>
            <a:pPr marL="355600" marR="0" lvl="0" indent="-342900" algn="l" rtl="0">
              <a:lnSpc>
                <a:spcPct val="100000"/>
              </a:lnSpc>
              <a:spcBef>
                <a:spcPts val="5"/>
              </a:spcBef>
              <a:spcAft>
                <a:spcPts val="0"/>
              </a:spcAft>
              <a:buClr>
                <a:schemeClr val="dk1"/>
              </a:buClr>
              <a:buSzPts val="1800"/>
              <a:buFont typeface="Calibri"/>
              <a:buAutoNum type="arabicPeriod"/>
            </a:pPr>
            <a:r>
              <a:rPr lang="en-US" sz="1800">
                <a:solidFill>
                  <a:schemeClr val="dk1"/>
                </a:solidFill>
                <a:latin typeface="Calibri"/>
                <a:ea typeface="Calibri"/>
                <a:cs typeface="Calibri"/>
                <a:sym typeface="Calibri"/>
              </a:rPr>
              <a:t>Activity should be performed away from Moisture &amp; dust area.</a:t>
            </a:r>
            <a:endParaRPr sz="1800">
              <a:solidFill>
                <a:schemeClr val="dk1"/>
              </a:solidFill>
              <a:latin typeface="Calibri"/>
              <a:ea typeface="Calibri"/>
              <a:cs typeface="Calibri"/>
              <a:sym typeface="Calibri"/>
            </a:endParaRPr>
          </a:p>
          <a:p>
            <a:pPr marL="355600" marR="0" lvl="0" indent="-228600" algn="l" rtl="0">
              <a:lnSpc>
                <a:spcPct val="100000"/>
              </a:lnSpc>
              <a:spcBef>
                <a:spcPts val="5"/>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a:p>
            <a:pPr marL="355600" marR="0" lvl="0" indent="-342900" algn="l" rtl="0">
              <a:spcBef>
                <a:spcPts val="5"/>
              </a:spcBef>
              <a:spcAft>
                <a:spcPts val="0"/>
              </a:spcAft>
              <a:buClr>
                <a:schemeClr val="dk1"/>
              </a:buClr>
              <a:buSzPts val="1800"/>
              <a:buFont typeface="Calibri"/>
              <a:buAutoNum type="arabicPeriod"/>
            </a:pPr>
            <a:r>
              <a:rPr lang="en-US" sz="1800">
                <a:solidFill>
                  <a:schemeClr val="dk1"/>
                </a:solidFill>
                <a:latin typeface="Calibri"/>
                <a:ea typeface="Calibri"/>
                <a:cs typeface="Calibri"/>
                <a:sym typeface="Calibri"/>
              </a:rPr>
              <a:t>Do not remove any other wires from Ranger while doing the activity.</a:t>
            </a:r>
            <a:endParaRPr sz="1800">
              <a:solidFill>
                <a:schemeClr val="dk1"/>
              </a:solidFill>
              <a:latin typeface="Calibri"/>
              <a:ea typeface="Calibri"/>
              <a:cs typeface="Calibri"/>
              <a:sym typeface="Calibri"/>
            </a:endParaRPr>
          </a:p>
          <a:p>
            <a:pPr marL="355600" marR="0" lvl="0" indent="-228600" algn="l" rtl="0">
              <a:lnSpc>
                <a:spcPct val="100000"/>
              </a:lnSpc>
              <a:spcBef>
                <a:spcPts val="5"/>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a:p>
            <a:pPr marL="355600" marR="0" lvl="0" indent="-228600" algn="l" rtl="0">
              <a:lnSpc>
                <a:spcPct val="100000"/>
              </a:lnSpc>
              <a:spcBef>
                <a:spcPts val="5"/>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a:p>
            <a:pPr marL="355600" marR="0" lvl="0" indent="-228600" algn="l" rtl="0">
              <a:lnSpc>
                <a:spcPct val="100000"/>
              </a:lnSpc>
              <a:spcBef>
                <a:spcPts val="5"/>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71" name="Google Shape;71;p3"/>
          <p:cNvSpPr txBox="1"/>
          <p:nvPr/>
        </p:nvSpPr>
        <p:spPr>
          <a:xfrm>
            <a:off x="119063" y="183986"/>
            <a:ext cx="11649000" cy="512100"/>
          </a:xfrm>
          <a:prstGeom prst="rect">
            <a:avLst/>
          </a:prstGeom>
          <a:noFill/>
          <a:ln>
            <a:noFill/>
          </a:ln>
        </p:spPr>
        <p:txBody>
          <a:bodyPr spcFirstLastPara="1" wrap="square" lIns="91425" tIns="45700" rIns="91425" bIns="45700" anchor="ctr" anchorCtr="0">
            <a:noAutofit/>
          </a:bodyPr>
          <a:lstStyle/>
          <a:p>
            <a:pPr marL="0" marR="0" lvl="0" indent="0" algn="l" rtl="0">
              <a:lnSpc>
                <a:spcPct val="70000"/>
              </a:lnSpc>
              <a:spcBef>
                <a:spcPts val="0"/>
              </a:spcBef>
              <a:spcAft>
                <a:spcPts val="0"/>
              </a:spcAft>
              <a:buClr>
                <a:srgbClr val="0F1A5C"/>
              </a:buClr>
              <a:buSzPts val="3740"/>
              <a:buFont typeface="Arial"/>
              <a:buNone/>
            </a:pPr>
            <a:r>
              <a:rPr lang="en-US" sz="3740" b="1" i="0" u="none" strike="noStrike" cap="none">
                <a:solidFill>
                  <a:srgbClr val="0F1A5C"/>
                </a:solidFill>
                <a:latin typeface="Arial"/>
                <a:ea typeface="Arial"/>
                <a:cs typeface="Arial"/>
                <a:sym typeface="Arial"/>
              </a:rPr>
              <a:t>Procedure to Replace MOXA</a:t>
            </a:r>
            <a:endParaRPr sz="3740" b="0" i="0" u="none" strike="noStrike" cap="none">
              <a:solidFill>
                <a:srgbClr val="0F1A5C"/>
              </a:solidFill>
              <a:latin typeface="Arial"/>
              <a:ea typeface="Arial"/>
              <a:cs typeface="Arial"/>
              <a:sym typeface="Arial"/>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Google Shape;76;p4"/>
          <p:cNvSpPr txBox="1"/>
          <p:nvPr/>
        </p:nvSpPr>
        <p:spPr>
          <a:xfrm>
            <a:off x="119064" y="1132855"/>
            <a:ext cx="7210500" cy="1815841"/>
          </a:xfrm>
          <a:prstGeom prst="rect">
            <a:avLst/>
          </a:prstGeom>
          <a:noFill/>
          <a:ln>
            <a:noFill/>
          </a:ln>
        </p:spPr>
        <p:txBody>
          <a:bodyPr spcFirstLastPara="1" wrap="square" lIns="91425" tIns="45700" rIns="91425" bIns="45700" anchor="t" anchorCtr="0">
            <a:spAutoFit/>
          </a:bodyPr>
          <a:lstStyle/>
          <a:p>
            <a:pPr marL="342900" marR="0" lvl="0" indent="-254000" algn="l" rtl="0">
              <a:lnSpc>
                <a:spcPct val="100000"/>
              </a:lnSpc>
              <a:spcBef>
                <a:spcPts val="0"/>
              </a:spcBef>
              <a:spcAft>
                <a:spcPts val="0"/>
              </a:spcAft>
              <a:buClr>
                <a:srgbClr val="000000"/>
              </a:buClr>
              <a:buSzPts val="1400"/>
              <a:buFont typeface="Arial"/>
              <a:buNone/>
            </a:pPr>
            <a:endParaRPr sz="1400" b="1" i="0" u="none" strike="noStrike" cap="none">
              <a:solidFill>
                <a:srgbClr val="000000"/>
              </a:solidFill>
              <a:latin typeface="Arial"/>
              <a:ea typeface="Arial"/>
              <a:cs typeface="Arial"/>
              <a:sym typeface="Arial"/>
            </a:endParaRPr>
          </a:p>
          <a:p>
            <a:pPr marL="342900" marR="0" lvl="0" indent="-254000" algn="l" rtl="0">
              <a:lnSpc>
                <a:spcPct val="100000"/>
              </a:lnSpc>
              <a:spcBef>
                <a:spcPts val="0"/>
              </a:spcBef>
              <a:spcAft>
                <a:spcPts val="0"/>
              </a:spcAft>
              <a:buClr>
                <a:srgbClr val="000000"/>
              </a:buClr>
              <a:buSzPts val="1400"/>
              <a:buFont typeface="Arial"/>
              <a:buNone/>
            </a:pPr>
            <a:endParaRPr sz="14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graphicFrame>
        <p:nvGraphicFramePr>
          <p:cNvPr id="77" name="Google Shape;77;p4"/>
          <p:cNvGraphicFramePr/>
          <p:nvPr/>
        </p:nvGraphicFramePr>
        <p:xfrm>
          <a:off x="242763" y="1777998"/>
          <a:ext cx="9741350" cy="1981050"/>
        </p:xfrm>
        <a:graphic>
          <a:graphicData uri="http://schemas.openxmlformats.org/drawingml/2006/table">
            <a:tbl>
              <a:tblPr>
                <a:noFill/>
              </a:tblPr>
              <a:tblGrid>
                <a:gridCol w="862325">
                  <a:extLst>
                    <a:ext uri="{9D8B030D-6E8A-4147-A177-3AD203B41FA5}">
                      <a16:colId xmlns:a16="http://schemas.microsoft.com/office/drawing/2014/main" val="20000"/>
                    </a:ext>
                  </a:extLst>
                </a:gridCol>
                <a:gridCol w="3705225">
                  <a:extLst>
                    <a:ext uri="{9D8B030D-6E8A-4147-A177-3AD203B41FA5}">
                      <a16:colId xmlns:a16="http://schemas.microsoft.com/office/drawing/2014/main" val="20001"/>
                    </a:ext>
                  </a:extLst>
                </a:gridCol>
                <a:gridCol w="2217450">
                  <a:extLst>
                    <a:ext uri="{9D8B030D-6E8A-4147-A177-3AD203B41FA5}">
                      <a16:colId xmlns:a16="http://schemas.microsoft.com/office/drawing/2014/main" val="20002"/>
                    </a:ext>
                  </a:extLst>
                </a:gridCol>
                <a:gridCol w="2956350">
                  <a:extLst>
                    <a:ext uri="{9D8B030D-6E8A-4147-A177-3AD203B41FA5}">
                      <a16:colId xmlns:a16="http://schemas.microsoft.com/office/drawing/2014/main" val="20003"/>
                    </a:ext>
                  </a:extLst>
                </a:gridCol>
              </a:tblGrid>
              <a:tr h="369775">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a:t>S. N.</a:t>
                      </a:r>
                      <a:endParaRPr sz="1400" b="1" u="none" strike="noStrike" cap="none"/>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a:t>Activity Name</a:t>
                      </a:r>
                      <a:endParaRPr sz="1400" b="1" u="none" strike="noStrike" cap="none"/>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a:t>Time Taken</a:t>
                      </a:r>
                      <a:endParaRPr sz="1400" b="1" u="none" strike="noStrike" cap="none"/>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a:t>No. of Man Power Required</a:t>
                      </a:r>
                      <a:endParaRPr sz="1400" b="1" u="none" strike="noStrike" cap="none"/>
                    </a:p>
                  </a:txBody>
                  <a:tcPr marL="91425" marR="91425" marT="91425" marB="91425"/>
                </a:tc>
                <a:extLst>
                  <a:ext uri="{0D108BD9-81ED-4DB2-BD59-A6C34878D82A}">
                    <a16:rowId xmlns:a16="http://schemas.microsoft.com/office/drawing/2014/main" val="10000"/>
                  </a:ext>
                </a:extLst>
              </a:tr>
              <a:tr h="369775">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a:t>1.</a:t>
                      </a:r>
                      <a:endParaRPr sz="1400" b="1" u="none" strike="noStrike" cap="none"/>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Shell/Casing Assembly &amp; Dis-assembly</a:t>
                      </a:r>
                      <a:endParaRPr sz="1400" u="none" strike="noStrike" cap="none"/>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10 mins</a:t>
                      </a:r>
                      <a:endParaRPr sz="1400" u="none" strike="noStrike" cap="none"/>
                    </a:p>
                  </a:txBody>
                  <a:tcPr marL="91425" marR="91425" marT="91425" marB="91425"/>
                </a:tc>
                <a:tc rowSpan="2">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                      01  </a:t>
                      </a:r>
                      <a:endParaRPr sz="1400" u="none" strike="noStrike" cap="none"/>
                    </a:p>
                  </a:txBody>
                  <a:tcPr marL="91425" marR="91425" marT="91425" marB="91425"/>
                </a:tc>
                <a:extLst>
                  <a:ext uri="{0D108BD9-81ED-4DB2-BD59-A6C34878D82A}">
                    <a16:rowId xmlns:a16="http://schemas.microsoft.com/office/drawing/2014/main" val="10001"/>
                  </a:ext>
                </a:extLst>
              </a:tr>
              <a:tr h="369775">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a:t>2.</a:t>
                      </a:r>
                      <a:endParaRPr sz="1400" b="1" u="none" strike="noStrike" cap="none"/>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Moxa Replacement</a:t>
                      </a:r>
                      <a:endParaRPr sz="1400" u="none" strike="noStrike" cap="none"/>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05 mins</a:t>
                      </a:r>
                      <a:endParaRPr sz="1400" u="none" strike="noStrike" cap="none"/>
                    </a:p>
                  </a:txBody>
                  <a:tcPr marL="91425" marR="91425" marT="91425" marB="91425"/>
                </a:tc>
                <a:tc vMerge="1">
                  <a:txBody>
                    <a:bodyPr/>
                    <a:lstStyle/>
                    <a:p>
                      <a:endParaRPr lang="en-US"/>
                    </a:p>
                  </a:txBody>
                  <a:tcPr/>
                </a:tc>
                <a:extLst>
                  <a:ext uri="{0D108BD9-81ED-4DB2-BD59-A6C34878D82A}">
                    <a16:rowId xmlns:a16="http://schemas.microsoft.com/office/drawing/2014/main" val="10002"/>
                  </a:ext>
                </a:extLst>
              </a:tr>
              <a:tr h="369775">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a:t>3.</a:t>
                      </a:r>
                      <a:endParaRPr sz="1400" b="1" u="none" strike="noStrike" cap="none"/>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Login Bot</a:t>
                      </a:r>
                      <a:endParaRPr sz="1400" u="none" strike="noStrike" cap="none"/>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02 mins</a:t>
                      </a:r>
                      <a:endParaRPr sz="1400" u="none" strike="noStrike" cap="none"/>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tc>
                <a:extLst>
                  <a:ext uri="{0D108BD9-81ED-4DB2-BD59-A6C34878D82A}">
                    <a16:rowId xmlns:a16="http://schemas.microsoft.com/office/drawing/2014/main" val="10003"/>
                  </a:ext>
                </a:extLst>
              </a:tr>
              <a:tr h="369775">
                <a:tc gridSpan="2">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a:t>Total Time Taken</a:t>
                      </a:r>
                      <a:endParaRPr sz="1400" b="1" u="none" strike="noStrike" cap="none"/>
                    </a:p>
                  </a:txBody>
                  <a:tcPr marL="91425" marR="91425" marT="91425" marB="91425"/>
                </a:tc>
                <a:tc hMerge="1">
                  <a:txBody>
                    <a:bodyPr/>
                    <a:lstStyle/>
                    <a:p>
                      <a:endParaRPr lang="en-US"/>
                    </a:p>
                  </a:txBody>
                  <a:tcPr/>
                </a:tc>
                <a:tc gridSpan="2">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17 Mins</a:t>
                      </a:r>
                      <a:endParaRPr sz="1400" u="none" strike="noStrike" cap="none"/>
                    </a:p>
                  </a:txBody>
                  <a:tcPr marL="91425" marR="91425" marT="91425" marB="91425"/>
                </a:tc>
                <a:tc hMerge="1">
                  <a:txBody>
                    <a:bodyPr/>
                    <a:lstStyle/>
                    <a:p>
                      <a:endParaRPr lang="en-US"/>
                    </a:p>
                  </a:txBody>
                  <a:tcPr/>
                </a:tc>
                <a:extLst>
                  <a:ext uri="{0D108BD9-81ED-4DB2-BD59-A6C34878D82A}">
                    <a16:rowId xmlns:a16="http://schemas.microsoft.com/office/drawing/2014/main" val="10004"/>
                  </a:ext>
                </a:extLst>
              </a:tr>
            </a:tbl>
          </a:graphicData>
        </a:graphic>
      </p:graphicFrame>
      <p:sp>
        <p:nvSpPr>
          <p:cNvPr id="78" name="Google Shape;78;p4"/>
          <p:cNvSpPr txBox="1"/>
          <p:nvPr/>
        </p:nvSpPr>
        <p:spPr>
          <a:xfrm>
            <a:off x="119064" y="888999"/>
            <a:ext cx="30000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Arial"/>
                <a:ea typeface="Arial"/>
                <a:cs typeface="Arial"/>
                <a:sym typeface="Arial"/>
              </a:rPr>
              <a:t>Manhour Details:</a:t>
            </a:r>
            <a:endParaRPr sz="1400" b="0" i="0" u="none" strike="noStrike" cap="none">
              <a:solidFill>
                <a:schemeClr val="dk1"/>
              </a:solidFill>
              <a:latin typeface="Arial"/>
              <a:ea typeface="Arial"/>
              <a:cs typeface="Arial"/>
              <a:sym typeface="Arial"/>
            </a:endParaRPr>
          </a:p>
        </p:txBody>
      </p:sp>
      <p:sp>
        <p:nvSpPr>
          <p:cNvPr id="79" name="Google Shape;79;p4"/>
          <p:cNvSpPr txBox="1"/>
          <p:nvPr/>
        </p:nvSpPr>
        <p:spPr>
          <a:xfrm>
            <a:off x="119063" y="183986"/>
            <a:ext cx="11649000" cy="512100"/>
          </a:xfrm>
          <a:prstGeom prst="rect">
            <a:avLst/>
          </a:prstGeom>
          <a:noFill/>
          <a:ln>
            <a:noFill/>
          </a:ln>
        </p:spPr>
        <p:txBody>
          <a:bodyPr spcFirstLastPara="1" wrap="square" lIns="91425" tIns="45700" rIns="91425" bIns="45700" anchor="ctr" anchorCtr="0">
            <a:noAutofit/>
          </a:bodyPr>
          <a:lstStyle/>
          <a:p>
            <a:pPr marL="0" marR="0" lvl="0" indent="0" algn="l" rtl="0">
              <a:lnSpc>
                <a:spcPct val="70000"/>
              </a:lnSpc>
              <a:spcBef>
                <a:spcPts val="0"/>
              </a:spcBef>
              <a:spcAft>
                <a:spcPts val="0"/>
              </a:spcAft>
              <a:buClr>
                <a:srgbClr val="0F1A5C"/>
              </a:buClr>
              <a:buSzPts val="3740"/>
              <a:buFont typeface="Arial"/>
              <a:buNone/>
            </a:pPr>
            <a:r>
              <a:rPr lang="en-US" sz="3740" b="1" i="0" u="none" strike="noStrike" cap="none">
                <a:solidFill>
                  <a:srgbClr val="0F1A5C"/>
                </a:solidFill>
                <a:latin typeface="Arial"/>
                <a:ea typeface="Arial"/>
                <a:cs typeface="Arial"/>
                <a:sym typeface="Arial"/>
              </a:rPr>
              <a:t>Procedure to Replace MOXA</a:t>
            </a:r>
            <a:endParaRPr sz="3740" b="0" i="0" u="none" strike="noStrike" cap="none">
              <a:solidFill>
                <a:srgbClr val="0F1A5C"/>
              </a:solidFill>
              <a:latin typeface="Arial"/>
              <a:ea typeface="Arial"/>
              <a:cs typeface="Arial"/>
              <a:sym typeface="Arial"/>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5"/>
          <p:cNvSpPr txBox="1"/>
          <p:nvPr/>
        </p:nvSpPr>
        <p:spPr>
          <a:xfrm>
            <a:off x="8847835" y="6328965"/>
            <a:ext cx="3108960" cy="513080"/>
          </a:xfrm>
          <a:prstGeom prst="rect">
            <a:avLst/>
          </a:prstGeom>
          <a:noFill/>
          <a:ln>
            <a:noFill/>
          </a:ln>
        </p:spPr>
        <p:txBody>
          <a:bodyPr spcFirstLastPara="1" wrap="square" lIns="0" tIns="0" rIns="0" bIns="0" anchor="t" anchorCtr="0">
            <a:spAutoFit/>
          </a:bodyPr>
          <a:lstStyle/>
          <a:p>
            <a:pPr marL="12700" marR="0" lvl="0" indent="0" algn="l" rtl="0">
              <a:lnSpc>
                <a:spcPct val="102903"/>
              </a:lnSpc>
              <a:spcBef>
                <a:spcPts val="0"/>
              </a:spcBef>
              <a:spcAft>
                <a:spcPts val="0"/>
              </a:spcAft>
              <a:buNone/>
            </a:pPr>
            <a:r>
              <a:rPr lang="en-US" sz="1550">
                <a:solidFill>
                  <a:schemeClr val="dk1"/>
                </a:solidFill>
                <a:latin typeface="Calibri"/>
                <a:ea typeface="Calibri"/>
                <a:cs typeface="Calibri"/>
                <a:sym typeface="Calibri"/>
              </a:rPr>
              <a:t>Prepared by Rishabh – ME Team</a:t>
            </a:r>
            <a:endParaRPr sz="1550">
              <a:solidFill>
                <a:schemeClr val="dk1"/>
              </a:solidFill>
              <a:latin typeface="Calibri"/>
              <a:ea typeface="Calibri"/>
              <a:cs typeface="Calibri"/>
              <a:sym typeface="Calibri"/>
            </a:endParaRPr>
          </a:p>
          <a:p>
            <a:pPr marL="1438910" marR="0" lvl="0" indent="0" algn="l" rtl="0">
              <a:lnSpc>
                <a:spcPct val="100000"/>
              </a:lnSpc>
              <a:spcBef>
                <a:spcPts val="1030"/>
              </a:spcBef>
              <a:spcAft>
                <a:spcPts val="0"/>
              </a:spcAft>
              <a:buNone/>
            </a:pPr>
            <a:r>
              <a:rPr lang="en-US" sz="1050">
                <a:solidFill>
                  <a:srgbClr val="84869C"/>
                </a:solidFill>
                <a:latin typeface="Calibri"/>
                <a:ea typeface="Calibri"/>
                <a:cs typeface="Calibri"/>
                <a:sym typeface="Calibri"/>
              </a:rPr>
              <a:t>Copyright © 2019 GreyOrange</a:t>
            </a:r>
            <a:endParaRPr sz="1050">
              <a:solidFill>
                <a:schemeClr val="dk1"/>
              </a:solidFill>
              <a:latin typeface="Calibri"/>
              <a:ea typeface="Calibri"/>
              <a:cs typeface="Calibri"/>
              <a:sym typeface="Calibri"/>
            </a:endParaRPr>
          </a:p>
        </p:txBody>
      </p:sp>
      <p:sp>
        <p:nvSpPr>
          <p:cNvPr id="85" name="Google Shape;85;p5"/>
          <p:cNvSpPr txBox="1"/>
          <p:nvPr/>
        </p:nvSpPr>
        <p:spPr>
          <a:xfrm>
            <a:off x="3429000" y="2667000"/>
            <a:ext cx="6477000" cy="689932"/>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4400" b="1">
                <a:solidFill>
                  <a:schemeClr val="dk1"/>
                </a:solidFill>
                <a:latin typeface="Calibri"/>
                <a:ea typeface="Calibri"/>
                <a:cs typeface="Calibri"/>
                <a:sym typeface="Calibri"/>
              </a:rPr>
              <a:t>Step to be followed</a:t>
            </a:r>
            <a:endParaRPr sz="4400" b="1">
              <a:solidFill>
                <a:schemeClr val="dk1"/>
              </a:solidFill>
              <a:latin typeface="Calibri"/>
              <a:ea typeface="Calibri"/>
              <a:cs typeface="Calibri"/>
              <a:sym typeface="Calibri"/>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6"/>
          <p:cNvSpPr txBox="1"/>
          <p:nvPr/>
        </p:nvSpPr>
        <p:spPr>
          <a:xfrm>
            <a:off x="133997" y="716202"/>
            <a:ext cx="11033758" cy="861774"/>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600"/>
              <a:buFont typeface="Noto Sans Symbols"/>
              <a:buChar char="▪"/>
            </a:pPr>
            <a:r>
              <a:rPr lang="en-US" sz="1600">
                <a:solidFill>
                  <a:schemeClr val="dk1"/>
                </a:solidFill>
                <a:latin typeface="Calibri"/>
                <a:ea typeface="Calibri"/>
                <a:cs typeface="Calibri"/>
                <a:sym typeface="Calibri"/>
              </a:rPr>
              <a:t>Turn OFF the Ranger by pushing ON/OFF button.</a:t>
            </a:r>
            <a:endParaRPr/>
          </a:p>
          <a:p>
            <a:pPr marL="285750" marR="0" lvl="0" indent="-285750" algn="l" rtl="0">
              <a:spcBef>
                <a:spcPts val="0"/>
              </a:spcBef>
              <a:spcAft>
                <a:spcPts val="0"/>
              </a:spcAft>
              <a:buClr>
                <a:schemeClr val="dk1"/>
              </a:buClr>
              <a:buSzPts val="1600"/>
              <a:buFont typeface="Noto Sans Symbols"/>
              <a:buChar char="▪"/>
            </a:pPr>
            <a:r>
              <a:rPr lang="en-US" sz="1600">
                <a:solidFill>
                  <a:schemeClr val="dk1"/>
                </a:solidFill>
                <a:latin typeface="Calibri"/>
                <a:ea typeface="Calibri"/>
                <a:cs typeface="Calibri"/>
                <a:sym typeface="Calibri"/>
              </a:rPr>
              <a:t>Now move  the Ranger on the service lift.</a:t>
            </a:r>
            <a:endParaRPr/>
          </a:p>
          <a:p>
            <a:pPr marL="285750" marR="0" lvl="0" indent="-285750" algn="l" rtl="0">
              <a:spcBef>
                <a:spcPts val="0"/>
              </a:spcBef>
              <a:spcAft>
                <a:spcPts val="0"/>
              </a:spcAft>
              <a:buClr>
                <a:schemeClr val="dk1"/>
              </a:buClr>
              <a:buSzPts val="1600"/>
              <a:buFont typeface="Noto Sans Symbols"/>
              <a:buChar char="▪"/>
            </a:pPr>
            <a:r>
              <a:rPr lang="en-US" sz="1600">
                <a:solidFill>
                  <a:schemeClr val="dk1"/>
                </a:solidFill>
                <a:latin typeface="Calibri"/>
                <a:ea typeface="Calibri"/>
                <a:cs typeface="Calibri"/>
                <a:sym typeface="Calibri"/>
              </a:rPr>
              <a:t>Open front side shell assembly.</a:t>
            </a:r>
            <a:endParaRPr/>
          </a:p>
        </p:txBody>
      </p:sp>
      <p:pic>
        <p:nvPicPr>
          <p:cNvPr id="91" name="Google Shape;91;p6" descr="A picture containing text, close&#10;&#10;Description automatically generated"/>
          <p:cNvPicPr preferRelativeResize="0"/>
          <p:nvPr/>
        </p:nvPicPr>
        <p:blipFill rotWithShape="1">
          <a:blip r:embed="rId3">
            <a:alphaModFix/>
          </a:blip>
          <a:srcRect/>
          <a:stretch/>
        </p:blipFill>
        <p:spPr>
          <a:xfrm rot="5400000">
            <a:off x="1309467" y="2532943"/>
            <a:ext cx="2745156" cy="2230170"/>
          </a:xfrm>
          <a:prstGeom prst="rect">
            <a:avLst/>
          </a:prstGeom>
          <a:noFill/>
          <a:ln>
            <a:noFill/>
          </a:ln>
        </p:spPr>
      </p:pic>
      <p:sp>
        <p:nvSpPr>
          <p:cNvPr id="92" name="Google Shape;92;p6"/>
          <p:cNvSpPr txBox="1"/>
          <p:nvPr/>
        </p:nvSpPr>
        <p:spPr>
          <a:xfrm>
            <a:off x="10360931" y="4244089"/>
            <a:ext cx="1613647"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chemeClr val="dk1"/>
                </a:solidFill>
                <a:latin typeface="Calibri"/>
                <a:ea typeface="Calibri"/>
                <a:cs typeface="Calibri"/>
                <a:sym typeface="Calibri"/>
              </a:rPr>
              <a:t>Front Side Casing</a:t>
            </a:r>
            <a:endParaRPr/>
          </a:p>
        </p:txBody>
      </p:sp>
      <p:sp>
        <p:nvSpPr>
          <p:cNvPr id="93" name="Google Shape;93;p6"/>
          <p:cNvSpPr txBox="1"/>
          <p:nvPr/>
        </p:nvSpPr>
        <p:spPr>
          <a:xfrm>
            <a:off x="-1212" y="4074812"/>
            <a:ext cx="1675009"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chemeClr val="dk1"/>
                </a:solidFill>
                <a:latin typeface="Calibri"/>
                <a:ea typeface="Calibri"/>
                <a:cs typeface="Calibri"/>
                <a:sym typeface="Calibri"/>
              </a:rPr>
              <a:t>ON/OFF button</a:t>
            </a:r>
            <a:endParaRPr/>
          </a:p>
        </p:txBody>
      </p:sp>
      <p:pic>
        <p:nvPicPr>
          <p:cNvPr id="94" name="Google Shape;94;p6"/>
          <p:cNvPicPr preferRelativeResize="0"/>
          <p:nvPr/>
        </p:nvPicPr>
        <p:blipFill rotWithShape="1">
          <a:blip r:embed="rId4">
            <a:alphaModFix/>
          </a:blip>
          <a:srcRect/>
          <a:stretch/>
        </p:blipFill>
        <p:spPr>
          <a:xfrm>
            <a:off x="8098577" y="1842793"/>
            <a:ext cx="1938958" cy="3796843"/>
          </a:xfrm>
          <a:prstGeom prst="rect">
            <a:avLst/>
          </a:prstGeom>
          <a:noFill/>
          <a:ln>
            <a:noFill/>
          </a:ln>
        </p:spPr>
      </p:pic>
      <p:pic>
        <p:nvPicPr>
          <p:cNvPr id="95" name="Google Shape;95;p6"/>
          <p:cNvPicPr preferRelativeResize="0"/>
          <p:nvPr/>
        </p:nvPicPr>
        <p:blipFill rotWithShape="1">
          <a:blip r:embed="rId5">
            <a:alphaModFix/>
          </a:blip>
          <a:srcRect/>
          <a:stretch/>
        </p:blipFill>
        <p:spPr>
          <a:xfrm>
            <a:off x="4572000" y="1852860"/>
            <a:ext cx="2513209" cy="3808150"/>
          </a:xfrm>
          <a:prstGeom prst="rect">
            <a:avLst/>
          </a:prstGeom>
          <a:noFill/>
          <a:ln>
            <a:noFill/>
          </a:ln>
        </p:spPr>
      </p:pic>
      <p:cxnSp>
        <p:nvCxnSpPr>
          <p:cNvPr id="96" name="Google Shape;96;p6"/>
          <p:cNvCxnSpPr/>
          <p:nvPr/>
        </p:nvCxnSpPr>
        <p:spPr>
          <a:xfrm flipH="1">
            <a:off x="1143000" y="3124200"/>
            <a:ext cx="1539045" cy="950181"/>
          </a:xfrm>
          <a:prstGeom prst="straightConnector1">
            <a:avLst/>
          </a:prstGeom>
          <a:noFill/>
          <a:ln w="38100" cap="flat" cmpd="sng">
            <a:solidFill>
              <a:srgbClr val="FF0000"/>
            </a:solidFill>
            <a:prstDash val="solid"/>
            <a:round/>
            <a:headEnd type="none" w="sm" len="sm"/>
            <a:tailEnd type="none" w="sm" len="sm"/>
          </a:ln>
        </p:spPr>
      </p:cxnSp>
      <p:cxnSp>
        <p:nvCxnSpPr>
          <p:cNvPr id="97" name="Google Shape;97;p6"/>
          <p:cNvCxnSpPr/>
          <p:nvPr/>
        </p:nvCxnSpPr>
        <p:spPr>
          <a:xfrm rot="10800000">
            <a:off x="9395860" y="3429000"/>
            <a:ext cx="967340" cy="984366"/>
          </a:xfrm>
          <a:prstGeom prst="straightConnector1">
            <a:avLst/>
          </a:prstGeom>
          <a:noFill/>
          <a:ln w="38100" cap="flat" cmpd="sng">
            <a:solidFill>
              <a:srgbClr val="FF0000"/>
            </a:solidFill>
            <a:prstDash val="solid"/>
            <a:round/>
            <a:headEnd type="none" w="sm" len="sm"/>
            <a:tailEnd type="none" w="sm" len="sm"/>
          </a:ln>
        </p:spPr>
      </p:cxnSp>
      <p:sp>
        <p:nvSpPr>
          <p:cNvPr id="98" name="Google Shape;98;p6"/>
          <p:cNvSpPr txBox="1"/>
          <p:nvPr/>
        </p:nvSpPr>
        <p:spPr>
          <a:xfrm>
            <a:off x="119063" y="183986"/>
            <a:ext cx="11649000" cy="512100"/>
          </a:xfrm>
          <a:prstGeom prst="rect">
            <a:avLst/>
          </a:prstGeom>
          <a:noFill/>
          <a:ln>
            <a:noFill/>
          </a:ln>
        </p:spPr>
        <p:txBody>
          <a:bodyPr spcFirstLastPara="1" wrap="square" lIns="91425" tIns="45700" rIns="91425" bIns="45700" anchor="ctr" anchorCtr="0">
            <a:noAutofit/>
          </a:bodyPr>
          <a:lstStyle/>
          <a:p>
            <a:pPr marL="0" marR="0" lvl="0" indent="0" algn="l" rtl="0">
              <a:lnSpc>
                <a:spcPct val="70000"/>
              </a:lnSpc>
              <a:spcBef>
                <a:spcPts val="0"/>
              </a:spcBef>
              <a:spcAft>
                <a:spcPts val="0"/>
              </a:spcAft>
              <a:buClr>
                <a:srgbClr val="0F1A5C"/>
              </a:buClr>
              <a:buSzPts val="3740"/>
              <a:buFont typeface="Arial"/>
              <a:buNone/>
            </a:pPr>
            <a:r>
              <a:rPr lang="en-US" sz="3740" b="1" i="0" u="none" strike="noStrike" cap="none">
                <a:solidFill>
                  <a:srgbClr val="0F1A5C"/>
                </a:solidFill>
                <a:latin typeface="Arial"/>
                <a:ea typeface="Arial"/>
                <a:cs typeface="Arial"/>
                <a:sym typeface="Arial"/>
              </a:rPr>
              <a:t>Procedure to Replace MOXA</a:t>
            </a:r>
            <a:endParaRPr sz="3740" b="0" i="0" u="none" strike="noStrike" cap="none">
              <a:solidFill>
                <a:srgbClr val="0F1A5C"/>
              </a:solidFill>
              <a:latin typeface="Arial"/>
              <a:ea typeface="Arial"/>
              <a:cs typeface="Arial"/>
              <a:sym typeface="Arial"/>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7"/>
          <p:cNvSpPr txBox="1">
            <a:spLocks noGrp="1"/>
          </p:cNvSpPr>
          <p:nvPr>
            <p:ph type="title"/>
          </p:nvPr>
        </p:nvSpPr>
        <p:spPr>
          <a:xfrm>
            <a:off x="0" y="762000"/>
            <a:ext cx="11875008" cy="943848"/>
          </a:xfrm>
          <a:prstGeom prst="rect">
            <a:avLst/>
          </a:prstGeom>
          <a:noFill/>
          <a:ln>
            <a:noFill/>
          </a:ln>
        </p:spPr>
        <p:txBody>
          <a:bodyPr spcFirstLastPara="1" wrap="square" lIns="0" tIns="111750" rIns="0" bIns="0" anchor="t" anchorCtr="0">
            <a:spAutoFit/>
          </a:bodyPr>
          <a:lstStyle/>
          <a:p>
            <a:pPr marL="298450" lvl="0" indent="-285750" algn="l" rtl="0">
              <a:lnSpc>
                <a:spcPct val="100000"/>
              </a:lnSpc>
              <a:spcBef>
                <a:spcPts val="0"/>
              </a:spcBef>
              <a:spcAft>
                <a:spcPts val="0"/>
              </a:spcAft>
              <a:buClr>
                <a:srgbClr val="000000"/>
              </a:buClr>
              <a:buSzPts val="1800"/>
              <a:buFont typeface="Noto Sans Symbols"/>
              <a:buChar char="▪"/>
            </a:pPr>
            <a:r>
              <a:rPr lang="en-US" sz="1800" b="0">
                <a:solidFill>
                  <a:srgbClr val="000000"/>
                </a:solidFill>
              </a:rPr>
              <a:t>Remove Power harness of MOXA with the help of screw driver.</a:t>
            </a:r>
            <a:br>
              <a:rPr lang="en-US" sz="1800" b="0">
                <a:solidFill>
                  <a:srgbClr val="000000"/>
                </a:solidFill>
              </a:rPr>
            </a:br>
            <a:br>
              <a:rPr lang="en-US" sz="1800" b="0">
                <a:solidFill>
                  <a:srgbClr val="000000"/>
                </a:solidFill>
              </a:rPr>
            </a:br>
            <a:endParaRPr sz="1800">
              <a:latin typeface="Calibri"/>
              <a:ea typeface="Calibri"/>
              <a:cs typeface="Calibri"/>
              <a:sym typeface="Calibri"/>
            </a:endParaRPr>
          </a:p>
        </p:txBody>
      </p:sp>
      <p:sp>
        <p:nvSpPr>
          <p:cNvPr id="104" name="Google Shape;104;p7"/>
          <p:cNvSpPr txBox="1">
            <a:spLocks noGrp="1"/>
          </p:cNvSpPr>
          <p:nvPr>
            <p:ph type="ftr" idx="11"/>
          </p:nvPr>
        </p:nvSpPr>
        <p:spPr>
          <a:xfrm>
            <a:off x="10270997" y="6677355"/>
            <a:ext cx="1682750" cy="160020"/>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1050" b="0" i="0" u="none" strike="noStrike" cap="none">
                <a:solidFill>
                  <a:srgbClr val="84869C"/>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pPr marL="12700" lvl="0" indent="0" algn="l" rtl="0">
              <a:lnSpc>
                <a:spcPct val="110000"/>
              </a:lnSpc>
              <a:spcBef>
                <a:spcPts val="0"/>
              </a:spcBef>
              <a:spcAft>
                <a:spcPts val="0"/>
              </a:spcAft>
              <a:buNone/>
            </a:pPr>
            <a:endParaRPr/>
          </a:p>
        </p:txBody>
      </p:sp>
      <p:sp>
        <p:nvSpPr>
          <p:cNvPr id="105" name="Google Shape;105;p7"/>
          <p:cNvSpPr txBox="1"/>
          <p:nvPr/>
        </p:nvSpPr>
        <p:spPr>
          <a:xfrm>
            <a:off x="119063" y="183986"/>
            <a:ext cx="11649000" cy="512100"/>
          </a:xfrm>
          <a:prstGeom prst="rect">
            <a:avLst/>
          </a:prstGeom>
          <a:noFill/>
          <a:ln>
            <a:noFill/>
          </a:ln>
        </p:spPr>
        <p:txBody>
          <a:bodyPr spcFirstLastPara="1" wrap="square" lIns="91425" tIns="45700" rIns="91425" bIns="45700" anchor="ctr" anchorCtr="0">
            <a:noAutofit/>
          </a:bodyPr>
          <a:lstStyle/>
          <a:p>
            <a:pPr marL="0" marR="0" lvl="0" indent="0" algn="l" rtl="0">
              <a:lnSpc>
                <a:spcPct val="70000"/>
              </a:lnSpc>
              <a:spcBef>
                <a:spcPts val="0"/>
              </a:spcBef>
              <a:spcAft>
                <a:spcPts val="0"/>
              </a:spcAft>
              <a:buClr>
                <a:srgbClr val="0F1A5C"/>
              </a:buClr>
              <a:buSzPts val="3740"/>
              <a:buFont typeface="Arial"/>
              <a:buNone/>
            </a:pPr>
            <a:r>
              <a:rPr lang="en-US" sz="3740" b="1" i="0" u="none" strike="noStrike" cap="none">
                <a:solidFill>
                  <a:srgbClr val="0F1A5C"/>
                </a:solidFill>
                <a:latin typeface="Arial"/>
                <a:ea typeface="Arial"/>
                <a:cs typeface="Arial"/>
                <a:sym typeface="Arial"/>
              </a:rPr>
              <a:t>Procedure to Replace MOXA</a:t>
            </a:r>
            <a:endParaRPr sz="3740" b="0" i="0" u="none" strike="noStrike" cap="none">
              <a:solidFill>
                <a:srgbClr val="0F1A5C"/>
              </a:solidFill>
              <a:latin typeface="Arial"/>
              <a:ea typeface="Arial"/>
              <a:cs typeface="Arial"/>
              <a:sym typeface="Arial"/>
            </a:endParaRPr>
          </a:p>
        </p:txBody>
      </p:sp>
      <p:pic>
        <p:nvPicPr>
          <p:cNvPr id="106" name="Google Shape;106;p7"/>
          <p:cNvPicPr preferRelativeResize="0"/>
          <p:nvPr/>
        </p:nvPicPr>
        <p:blipFill rotWithShape="1">
          <a:blip r:embed="rId3">
            <a:alphaModFix/>
          </a:blip>
          <a:srcRect/>
          <a:stretch/>
        </p:blipFill>
        <p:spPr>
          <a:xfrm>
            <a:off x="3733800" y="1600200"/>
            <a:ext cx="4114800" cy="4313263"/>
          </a:xfrm>
          <a:prstGeom prst="rect">
            <a:avLst/>
          </a:prstGeom>
          <a:noFill/>
          <a:ln>
            <a:noFill/>
          </a:ln>
        </p:spPr>
      </p:pic>
      <p:sp>
        <p:nvSpPr>
          <p:cNvPr id="107" name="Google Shape;107;p7"/>
          <p:cNvSpPr txBox="1"/>
          <p:nvPr/>
        </p:nvSpPr>
        <p:spPr>
          <a:xfrm>
            <a:off x="5252399" y="6098190"/>
            <a:ext cx="1675009"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chemeClr val="dk1"/>
                </a:solidFill>
                <a:latin typeface="Calibri"/>
                <a:ea typeface="Calibri"/>
                <a:cs typeface="Calibri"/>
                <a:sym typeface="Calibri"/>
              </a:rPr>
              <a:t>Power Harness</a:t>
            </a:r>
            <a:endParaRPr/>
          </a:p>
        </p:txBody>
      </p:sp>
      <p:cxnSp>
        <p:nvCxnSpPr>
          <p:cNvPr id="108" name="Google Shape;108;p7"/>
          <p:cNvCxnSpPr/>
          <p:nvPr/>
        </p:nvCxnSpPr>
        <p:spPr>
          <a:xfrm>
            <a:off x="5678326" y="2754735"/>
            <a:ext cx="112874" cy="3245851"/>
          </a:xfrm>
          <a:prstGeom prst="straightConnector1">
            <a:avLst/>
          </a:prstGeom>
          <a:noFill/>
          <a:ln w="38100" cap="flat" cmpd="sng">
            <a:solidFill>
              <a:srgbClr val="FF0000"/>
            </a:solidFill>
            <a:prstDash val="solid"/>
            <a:round/>
            <a:headEnd type="none" w="sm" len="sm"/>
            <a:tailEnd type="none" w="sm" len="sm"/>
          </a:ln>
        </p:spPr>
      </p:cxnSp>
      <p:cxnSp>
        <p:nvCxnSpPr>
          <p:cNvPr id="109" name="Google Shape;109;p7"/>
          <p:cNvCxnSpPr/>
          <p:nvPr/>
        </p:nvCxnSpPr>
        <p:spPr>
          <a:xfrm flipH="1">
            <a:off x="5806245" y="2754735"/>
            <a:ext cx="257974" cy="3364497"/>
          </a:xfrm>
          <a:prstGeom prst="straightConnector1">
            <a:avLst/>
          </a:prstGeom>
          <a:noFill/>
          <a:ln w="38100" cap="flat" cmpd="sng">
            <a:solidFill>
              <a:srgbClr val="FF0000"/>
            </a:solidFill>
            <a:prstDash val="solid"/>
            <a:round/>
            <a:headEnd type="none" w="sm" len="sm"/>
            <a:tailEnd type="none" w="sm" len="sm"/>
          </a:ln>
        </p:spPr>
      </p:cxn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8"/>
          <p:cNvSpPr txBox="1">
            <a:spLocks noGrp="1"/>
          </p:cNvSpPr>
          <p:nvPr>
            <p:ph type="title"/>
          </p:nvPr>
        </p:nvSpPr>
        <p:spPr>
          <a:xfrm>
            <a:off x="0" y="762000"/>
            <a:ext cx="11875008" cy="666849"/>
          </a:xfrm>
          <a:prstGeom prst="rect">
            <a:avLst/>
          </a:prstGeom>
          <a:noFill/>
          <a:ln>
            <a:noFill/>
          </a:ln>
        </p:spPr>
        <p:txBody>
          <a:bodyPr spcFirstLastPara="1" wrap="square" lIns="0" tIns="111750" rIns="0" bIns="0" anchor="t" anchorCtr="0">
            <a:spAutoFit/>
          </a:bodyPr>
          <a:lstStyle/>
          <a:p>
            <a:pPr marL="298450" lvl="0" indent="-285750" algn="l" rtl="0">
              <a:lnSpc>
                <a:spcPct val="100000"/>
              </a:lnSpc>
              <a:spcBef>
                <a:spcPts val="0"/>
              </a:spcBef>
              <a:spcAft>
                <a:spcPts val="0"/>
              </a:spcAft>
              <a:buClr>
                <a:srgbClr val="000000"/>
              </a:buClr>
              <a:buSzPts val="1800"/>
              <a:buFont typeface="Noto Sans Symbols"/>
              <a:buChar char="▪"/>
            </a:pPr>
            <a:r>
              <a:rPr lang="en-US" sz="1800" b="0">
                <a:solidFill>
                  <a:srgbClr val="000000"/>
                </a:solidFill>
              </a:rPr>
              <a:t>Remove both LAN cable from MOXA.</a:t>
            </a:r>
            <a:br>
              <a:rPr lang="en-US" sz="1800" b="0">
                <a:solidFill>
                  <a:srgbClr val="000000"/>
                </a:solidFill>
              </a:rPr>
            </a:br>
            <a:endParaRPr sz="1800">
              <a:latin typeface="Calibri"/>
              <a:ea typeface="Calibri"/>
              <a:cs typeface="Calibri"/>
              <a:sym typeface="Calibri"/>
            </a:endParaRPr>
          </a:p>
        </p:txBody>
      </p:sp>
      <p:sp>
        <p:nvSpPr>
          <p:cNvPr id="115" name="Google Shape;115;p8"/>
          <p:cNvSpPr txBox="1">
            <a:spLocks noGrp="1"/>
          </p:cNvSpPr>
          <p:nvPr>
            <p:ph type="ftr" idx="11"/>
          </p:nvPr>
        </p:nvSpPr>
        <p:spPr>
          <a:xfrm>
            <a:off x="10270997" y="6677355"/>
            <a:ext cx="1682750" cy="160020"/>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1050" b="0" i="0" u="none" strike="noStrike" cap="none">
                <a:solidFill>
                  <a:srgbClr val="84869C"/>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pPr marL="12700" lvl="0" indent="0" algn="l" rtl="0">
              <a:lnSpc>
                <a:spcPct val="110000"/>
              </a:lnSpc>
              <a:spcBef>
                <a:spcPts val="0"/>
              </a:spcBef>
              <a:spcAft>
                <a:spcPts val="0"/>
              </a:spcAft>
              <a:buNone/>
            </a:pPr>
            <a:endParaRPr/>
          </a:p>
        </p:txBody>
      </p:sp>
      <p:sp>
        <p:nvSpPr>
          <p:cNvPr id="116" name="Google Shape;116;p8"/>
          <p:cNvSpPr txBox="1"/>
          <p:nvPr/>
        </p:nvSpPr>
        <p:spPr>
          <a:xfrm>
            <a:off x="119063" y="183986"/>
            <a:ext cx="11649000" cy="512100"/>
          </a:xfrm>
          <a:prstGeom prst="rect">
            <a:avLst/>
          </a:prstGeom>
          <a:noFill/>
          <a:ln>
            <a:noFill/>
          </a:ln>
        </p:spPr>
        <p:txBody>
          <a:bodyPr spcFirstLastPara="1" wrap="square" lIns="91425" tIns="45700" rIns="91425" bIns="45700" anchor="ctr" anchorCtr="0">
            <a:noAutofit/>
          </a:bodyPr>
          <a:lstStyle/>
          <a:p>
            <a:pPr marL="0" marR="0" lvl="0" indent="0" algn="l" rtl="0">
              <a:lnSpc>
                <a:spcPct val="70000"/>
              </a:lnSpc>
              <a:spcBef>
                <a:spcPts val="0"/>
              </a:spcBef>
              <a:spcAft>
                <a:spcPts val="0"/>
              </a:spcAft>
              <a:buClr>
                <a:srgbClr val="0F1A5C"/>
              </a:buClr>
              <a:buSzPts val="3740"/>
              <a:buFont typeface="Arial"/>
              <a:buNone/>
            </a:pPr>
            <a:r>
              <a:rPr lang="en-US" sz="3740" b="1" i="0" u="none" strike="noStrike" cap="none">
                <a:solidFill>
                  <a:srgbClr val="0F1A5C"/>
                </a:solidFill>
                <a:latin typeface="Arial"/>
                <a:ea typeface="Arial"/>
                <a:cs typeface="Arial"/>
                <a:sym typeface="Arial"/>
              </a:rPr>
              <a:t>Procedure to Replace MOXA</a:t>
            </a:r>
            <a:endParaRPr sz="3740" b="0" i="0" u="none" strike="noStrike" cap="none">
              <a:solidFill>
                <a:srgbClr val="0F1A5C"/>
              </a:solidFill>
              <a:latin typeface="Arial"/>
              <a:ea typeface="Arial"/>
              <a:cs typeface="Arial"/>
              <a:sym typeface="Arial"/>
            </a:endParaRPr>
          </a:p>
        </p:txBody>
      </p:sp>
      <p:pic>
        <p:nvPicPr>
          <p:cNvPr id="117" name="Google Shape;117;p8"/>
          <p:cNvPicPr preferRelativeResize="0"/>
          <p:nvPr/>
        </p:nvPicPr>
        <p:blipFill rotWithShape="1">
          <a:blip r:embed="rId3">
            <a:alphaModFix/>
          </a:blip>
          <a:srcRect/>
          <a:stretch/>
        </p:blipFill>
        <p:spPr>
          <a:xfrm>
            <a:off x="2937129" y="1518871"/>
            <a:ext cx="6000750" cy="3324225"/>
          </a:xfrm>
          <a:prstGeom prst="rect">
            <a:avLst/>
          </a:prstGeom>
          <a:noFill/>
          <a:ln>
            <a:noFill/>
          </a:ln>
        </p:spPr>
      </p:pic>
      <p:sp>
        <p:nvSpPr>
          <p:cNvPr id="118" name="Google Shape;118;p8"/>
          <p:cNvSpPr txBox="1"/>
          <p:nvPr/>
        </p:nvSpPr>
        <p:spPr>
          <a:xfrm>
            <a:off x="4623107" y="5486400"/>
            <a:ext cx="1675009"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chemeClr val="dk1"/>
                </a:solidFill>
                <a:latin typeface="Calibri"/>
                <a:ea typeface="Calibri"/>
                <a:cs typeface="Calibri"/>
                <a:sym typeface="Calibri"/>
              </a:rPr>
              <a:t>LAN Cable</a:t>
            </a:r>
            <a:endParaRPr/>
          </a:p>
        </p:txBody>
      </p:sp>
      <p:cxnSp>
        <p:nvCxnSpPr>
          <p:cNvPr id="119" name="Google Shape;119;p8"/>
          <p:cNvCxnSpPr/>
          <p:nvPr/>
        </p:nvCxnSpPr>
        <p:spPr>
          <a:xfrm>
            <a:off x="4206045" y="3089528"/>
            <a:ext cx="823155" cy="2396872"/>
          </a:xfrm>
          <a:prstGeom prst="straightConnector1">
            <a:avLst/>
          </a:prstGeom>
          <a:noFill/>
          <a:ln w="38100" cap="flat" cmpd="sng">
            <a:solidFill>
              <a:srgbClr val="FF0000"/>
            </a:solidFill>
            <a:prstDash val="solid"/>
            <a:round/>
            <a:headEnd type="none" w="sm" len="sm"/>
            <a:tailEnd type="none" w="sm" len="sm"/>
          </a:ln>
        </p:spPr>
      </p:cxnSp>
      <p:cxnSp>
        <p:nvCxnSpPr>
          <p:cNvPr id="120" name="Google Shape;120;p8"/>
          <p:cNvCxnSpPr/>
          <p:nvPr/>
        </p:nvCxnSpPr>
        <p:spPr>
          <a:xfrm flipH="1">
            <a:off x="5029200" y="2993165"/>
            <a:ext cx="85149" cy="2493235"/>
          </a:xfrm>
          <a:prstGeom prst="straightConnector1">
            <a:avLst/>
          </a:prstGeom>
          <a:noFill/>
          <a:ln w="38100" cap="flat" cmpd="sng">
            <a:solidFill>
              <a:srgbClr val="FF0000"/>
            </a:solidFill>
            <a:prstDash val="solid"/>
            <a:round/>
            <a:headEnd type="none" w="sm" len="sm"/>
            <a:tailEnd type="none" w="sm" len="sm"/>
          </a:ln>
        </p:spPr>
      </p:cxn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9"/>
          <p:cNvSpPr txBox="1">
            <a:spLocks noGrp="1"/>
          </p:cNvSpPr>
          <p:nvPr>
            <p:ph type="title"/>
          </p:nvPr>
        </p:nvSpPr>
        <p:spPr>
          <a:xfrm>
            <a:off x="0" y="762000"/>
            <a:ext cx="11875008" cy="943848"/>
          </a:xfrm>
          <a:prstGeom prst="rect">
            <a:avLst/>
          </a:prstGeom>
          <a:noFill/>
          <a:ln>
            <a:noFill/>
          </a:ln>
        </p:spPr>
        <p:txBody>
          <a:bodyPr spcFirstLastPara="1" wrap="square" lIns="0" tIns="111750" rIns="0" bIns="0" anchor="t" anchorCtr="0">
            <a:spAutoFit/>
          </a:bodyPr>
          <a:lstStyle/>
          <a:p>
            <a:pPr marL="298450" lvl="0" indent="-285750" algn="l" rtl="0">
              <a:lnSpc>
                <a:spcPct val="100000"/>
              </a:lnSpc>
              <a:spcBef>
                <a:spcPts val="0"/>
              </a:spcBef>
              <a:spcAft>
                <a:spcPts val="0"/>
              </a:spcAft>
              <a:buClr>
                <a:srgbClr val="000000"/>
              </a:buClr>
              <a:buSzPts val="1800"/>
              <a:buFont typeface="Noto Sans Symbols"/>
              <a:buChar char="▪"/>
            </a:pPr>
            <a:r>
              <a:rPr lang="en-US" sz="1800" b="0">
                <a:solidFill>
                  <a:srgbClr val="000000"/>
                </a:solidFill>
              </a:rPr>
              <a:t>Now remove MOXA and replace it from Ranger. Now mount new moxa on Ranger. Login into Ranger through IP and check if the issue is resolved.</a:t>
            </a:r>
            <a:br>
              <a:rPr lang="en-US" sz="1800" b="0">
                <a:solidFill>
                  <a:srgbClr val="000000"/>
                </a:solidFill>
              </a:rPr>
            </a:br>
            <a:endParaRPr sz="1800">
              <a:latin typeface="Calibri"/>
              <a:ea typeface="Calibri"/>
              <a:cs typeface="Calibri"/>
              <a:sym typeface="Calibri"/>
            </a:endParaRPr>
          </a:p>
        </p:txBody>
      </p:sp>
      <p:sp>
        <p:nvSpPr>
          <p:cNvPr id="126" name="Google Shape;126;p9"/>
          <p:cNvSpPr txBox="1">
            <a:spLocks noGrp="1"/>
          </p:cNvSpPr>
          <p:nvPr>
            <p:ph type="ftr" idx="11"/>
          </p:nvPr>
        </p:nvSpPr>
        <p:spPr>
          <a:xfrm>
            <a:off x="10270997" y="6677355"/>
            <a:ext cx="1682750" cy="160020"/>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1050" b="0" i="0" u="none" strike="noStrike" cap="none">
                <a:solidFill>
                  <a:srgbClr val="84869C"/>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pPr marL="12700" lvl="0" indent="0" algn="l" rtl="0">
              <a:lnSpc>
                <a:spcPct val="110000"/>
              </a:lnSpc>
              <a:spcBef>
                <a:spcPts val="0"/>
              </a:spcBef>
              <a:spcAft>
                <a:spcPts val="0"/>
              </a:spcAft>
              <a:buNone/>
            </a:pPr>
            <a:endParaRPr/>
          </a:p>
        </p:txBody>
      </p:sp>
      <p:sp>
        <p:nvSpPr>
          <p:cNvPr id="127" name="Google Shape;127;p9"/>
          <p:cNvSpPr txBox="1"/>
          <p:nvPr/>
        </p:nvSpPr>
        <p:spPr>
          <a:xfrm>
            <a:off x="119063" y="183986"/>
            <a:ext cx="11649000" cy="512100"/>
          </a:xfrm>
          <a:prstGeom prst="rect">
            <a:avLst/>
          </a:prstGeom>
          <a:noFill/>
          <a:ln>
            <a:noFill/>
          </a:ln>
        </p:spPr>
        <p:txBody>
          <a:bodyPr spcFirstLastPara="1" wrap="square" lIns="91425" tIns="45700" rIns="91425" bIns="45700" anchor="ctr" anchorCtr="0">
            <a:noAutofit/>
          </a:bodyPr>
          <a:lstStyle/>
          <a:p>
            <a:pPr marL="0" marR="0" lvl="0" indent="0" algn="l" rtl="0">
              <a:lnSpc>
                <a:spcPct val="70000"/>
              </a:lnSpc>
              <a:spcBef>
                <a:spcPts val="0"/>
              </a:spcBef>
              <a:spcAft>
                <a:spcPts val="0"/>
              </a:spcAft>
              <a:buClr>
                <a:srgbClr val="0F1A5C"/>
              </a:buClr>
              <a:buSzPts val="3740"/>
              <a:buFont typeface="Arial"/>
              <a:buNone/>
            </a:pPr>
            <a:r>
              <a:rPr lang="en-US" sz="3740" b="1" i="0" u="none" strike="noStrike" cap="none">
                <a:solidFill>
                  <a:srgbClr val="0F1A5C"/>
                </a:solidFill>
                <a:latin typeface="Arial"/>
                <a:ea typeface="Arial"/>
                <a:cs typeface="Arial"/>
                <a:sym typeface="Arial"/>
              </a:rPr>
              <a:t>Procedure to Replace MOXA</a:t>
            </a:r>
            <a:endParaRPr sz="3740" b="0" i="0" u="none" strike="noStrike" cap="none">
              <a:solidFill>
                <a:srgbClr val="0F1A5C"/>
              </a:solidFill>
              <a:latin typeface="Arial"/>
              <a:ea typeface="Arial"/>
              <a:cs typeface="Arial"/>
              <a:sym typeface="Arial"/>
            </a:endParaRPr>
          </a:p>
        </p:txBody>
      </p:sp>
      <p:pic>
        <p:nvPicPr>
          <p:cNvPr id="128" name="Google Shape;128;p9"/>
          <p:cNvPicPr preferRelativeResize="0"/>
          <p:nvPr/>
        </p:nvPicPr>
        <p:blipFill rotWithShape="1">
          <a:blip r:embed="rId3">
            <a:alphaModFix/>
          </a:blip>
          <a:srcRect/>
          <a:stretch/>
        </p:blipFill>
        <p:spPr>
          <a:xfrm>
            <a:off x="3733800" y="1771762"/>
            <a:ext cx="3993840" cy="4171838"/>
          </a:xfrm>
          <a:prstGeom prst="rect">
            <a:avLst/>
          </a:prstGeom>
          <a:noFill/>
          <a:ln>
            <a:noFill/>
          </a:ln>
        </p:spPr>
      </p:pic>
      <p:sp>
        <p:nvSpPr>
          <p:cNvPr id="129" name="Google Shape;129;p9"/>
          <p:cNvSpPr txBox="1"/>
          <p:nvPr/>
        </p:nvSpPr>
        <p:spPr>
          <a:xfrm>
            <a:off x="4893215" y="6135384"/>
            <a:ext cx="1675009"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chemeClr val="dk1"/>
                </a:solidFill>
                <a:latin typeface="Calibri"/>
                <a:ea typeface="Calibri"/>
                <a:cs typeface="Calibri"/>
                <a:sym typeface="Calibri"/>
              </a:rPr>
              <a:t>MOXA</a:t>
            </a:r>
            <a:endParaRPr/>
          </a:p>
        </p:txBody>
      </p:sp>
      <p:cxnSp>
        <p:nvCxnSpPr>
          <p:cNvPr id="130" name="Google Shape;130;p9"/>
          <p:cNvCxnSpPr/>
          <p:nvPr/>
        </p:nvCxnSpPr>
        <p:spPr>
          <a:xfrm flipH="1">
            <a:off x="5334000" y="3857681"/>
            <a:ext cx="396720" cy="2314519"/>
          </a:xfrm>
          <a:prstGeom prst="straightConnector1">
            <a:avLst/>
          </a:prstGeom>
          <a:noFill/>
          <a:ln w="38100" cap="flat" cmpd="sng">
            <a:solidFill>
              <a:srgbClr val="FF0000"/>
            </a:solidFill>
            <a:prstDash val="solid"/>
            <a:round/>
            <a:headEnd type="none" w="sm" len="sm"/>
            <a:tailEnd type="none" w="sm" len="sm"/>
          </a:ln>
        </p:spPr>
      </p:cxn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grpSp>
        <p:nvGrpSpPr>
          <p:cNvPr id="218" name="Google Shape;218;g135d0b3fabc_0_0"/>
          <p:cNvGrpSpPr/>
          <p:nvPr/>
        </p:nvGrpSpPr>
        <p:grpSpPr>
          <a:xfrm>
            <a:off x="2272150" y="2732675"/>
            <a:ext cx="7314600" cy="1842875"/>
            <a:chOff x="2272150" y="2732675"/>
            <a:chExt cx="7314600" cy="1842875"/>
          </a:xfrm>
        </p:grpSpPr>
        <p:sp>
          <p:nvSpPr>
            <p:cNvPr id="219" name="Google Shape;219;g135d0b3fabc_0_0"/>
            <p:cNvSpPr txBox="1"/>
            <p:nvPr/>
          </p:nvSpPr>
          <p:spPr>
            <a:xfrm>
              <a:off x="4958325" y="2732675"/>
              <a:ext cx="1048800" cy="584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a:solidFill>
                    <a:schemeClr val="dk1"/>
                  </a:solidFill>
                  <a:latin typeface="Calibri"/>
                  <a:ea typeface="Calibri"/>
                  <a:cs typeface="Calibri"/>
                  <a:sym typeface="Calibri"/>
                </a:rPr>
                <a:t>END </a:t>
              </a:r>
              <a:endParaRPr sz="1400" b="0" i="0" u="none" strike="noStrike" cap="none">
                <a:solidFill>
                  <a:srgbClr val="000000"/>
                </a:solidFill>
                <a:latin typeface="Arial"/>
                <a:ea typeface="Arial"/>
                <a:cs typeface="Arial"/>
                <a:sym typeface="Arial"/>
              </a:endParaRPr>
            </a:p>
          </p:txBody>
        </p:sp>
        <p:sp>
          <p:nvSpPr>
            <p:cNvPr id="220" name="Google Shape;220;g135d0b3fabc_0_0"/>
            <p:cNvSpPr txBox="1"/>
            <p:nvPr/>
          </p:nvSpPr>
          <p:spPr>
            <a:xfrm>
              <a:off x="2272150" y="4118950"/>
              <a:ext cx="7314600" cy="456600"/>
            </a:xfrm>
            <a:prstGeom prst="rect">
              <a:avLst/>
            </a:prstGeom>
            <a:noFill/>
            <a:ln>
              <a:noFill/>
            </a:ln>
          </p:spPr>
          <p:txBody>
            <a:bodyPr spcFirstLastPara="1" wrap="square" lIns="91425" tIns="91425" rIns="91425" bIns="91425" anchor="t" anchorCtr="0">
              <a:noAutofit/>
            </a:bodyPr>
            <a:lstStyle/>
            <a:p>
              <a:pPr marL="45720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dk1"/>
                  </a:solidFill>
                  <a:latin typeface="Arial"/>
                  <a:ea typeface="Arial"/>
                  <a:cs typeface="Arial"/>
                  <a:sym typeface="Arial"/>
                </a:rPr>
                <a:t>Return back to error slide for further troubleshooting </a:t>
              </a:r>
              <a:endParaRPr sz="1400" b="0" i="0" u="none" strike="noStrike" cap="none">
                <a:solidFill>
                  <a:srgbClr val="000000"/>
                </a:solidFill>
                <a:latin typeface="Arial"/>
                <a:ea typeface="Arial"/>
                <a:cs typeface="Arial"/>
                <a:sym typeface="Arial"/>
              </a:endParaRPr>
            </a:p>
          </p:txBody>
        </p:sp>
      </p:grpSp>
      <p:sp>
        <p:nvSpPr>
          <p:cNvPr id="5" name="Google Shape;428;p43">
            <a:hlinkClick r:id="rId3" action="ppaction://hlinksldjump"/>
            <a:extLst>
              <a:ext uri="{FF2B5EF4-FFF2-40B4-BE49-F238E27FC236}">
                <a16:creationId xmlns:a16="http://schemas.microsoft.com/office/drawing/2014/main" id="{D6AA0146-ABD0-3D94-19DC-127686F88A4D}"/>
              </a:ext>
            </a:extLst>
          </p:cNvPr>
          <p:cNvSpPr/>
          <p:nvPr/>
        </p:nvSpPr>
        <p:spPr>
          <a:xfrm>
            <a:off x="4817650" y="5451875"/>
            <a:ext cx="1111800" cy="512100"/>
          </a:xfrm>
          <a:prstGeom prst="bevel">
            <a:avLst>
              <a:gd name="adj" fmla="val 12500"/>
            </a:avLst>
          </a:prstGeom>
          <a:solidFill>
            <a:srgbClr val="E7E6E6"/>
          </a:solidFill>
          <a:ln w="9525" cap="flat" cmpd="sng">
            <a:solidFill>
              <a:srgbClr val="44546A"/>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IN" sz="1400" b="0" i="0" u="none" strike="noStrike" cap="none">
                <a:solidFill>
                  <a:srgbClr val="000000"/>
                </a:solidFill>
                <a:latin typeface="Quicksand Light"/>
                <a:ea typeface="Quicksand Light"/>
                <a:cs typeface="Quicksand Light"/>
                <a:sym typeface="Quicksand Light"/>
              </a:rPr>
              <a:t>Next</a:t>
            </a:r>
            <a:endParaRPr sz="1400" b="0" i="0" u="none" strike="noStrike" cap="none">
              <a:solidFill>
                <a:srgbClr val="000000"/>
              </a:solidFill>
              <a:latin typeface="Quicksand Light"/>
              <a:ea typeface="Quicksand Light"/>
              <a:cs typeface="Quicksand Light"/>
              <a:sym typeface="Quicksand Light"/>
            </a:endParaRPr>
          </a:p>
        </p:txBody>
      </p:sp>
    </p:spTree>
    <p:extLst>
      <p:ext uri="{BB962C8B-B14F-4D97-AF65-F5344CB8AC3E}">
        <p14:creationId xmlns:p14="http://schemas.microsoft.com/office/powerpoint/2010/main" val="281107580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433"/>
        <p:cNvGrpSpPr/>
        <p:nvPr/>
      </p:nvGrpSpPr>
      <p:grpSpPr>
        <a:xfrm>
          <a:off x="0" y="0"/>
          <a:ext cx="0" cy="0"/>
          <a:chOff x="0" y="0"/>
          <a:chExt cx="0" cy="0"/>
        </a:xfrm>
      </p:grpSpPr>
      <p:sp>
        <p:nvSpPr>
          <p:cNvPr id="434" name="Google Shape;434;p50">
            <a:hlinkClick r:id="rId3" action="ppaction://hlinksldjump"/>
          </p:cNvPr>
          <p:cNvSpPr/>
          <p:nvPr/>
        </p:nvSpPr>
        <p:spPr>
          <a:xfrm>
            <a:off x="3375" y="0"/>
            <a:ext cx="12218700" cy="68580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5" name="Google Shape;435;p50"/>
          <p:cNvSpPr txBox="1"/>
          <p:nvPr/>
        </p:nvSpPr>
        <p:spPr>
          <a:xfrm>
            <a:off x="44450" y="145219"/>
            <a:ext cx="11649000" cy="512100"/>
          </a:xfrm>
          <a:prstGeom prst="rect">
            <a:avLst/>
          </a:prstGeom>
          <a:noFill/>
          <a:ln>
            <a:noFill/>
          </a:ln>
        </p:spPr>
        <p:txBody>
          <a:bodyPr spcFirstLastPara="1" wrap="square" lIns="91425" tIns="45700" rIns="91425" bIns="45700" anchor="ctr" anchorCtr="0">
            <a:noAutofit/>
          </a:bodyPr>
          <a:lstStyle/>
          <a:p>
            <a:pPr marL="457200" marR="0" lvl="0" indent="-457200" algn="l" rtl="0">
              <a:lnSpc>
                <a:spcPct val="100000"/>
              </a:lnSpc>
              <a:spcBef>
                <a:spcPts val="0"/>
              </a:spcBef>
              <a:spcAft>
                <a:spcPts val="0"/>
              </a:spcAft>
              <a:buClr>
                <a:srgbClr val="0F1A5C"/>
              </a:buClr>
              <a:buSzPts val="3740"/>
              <a:buFont typeface="Arial"/>
              <a:buChar char="❏"/>
            </a:pPr>
            <a:r>
              <a:rPr lang="en-IN" sz="3240" b="1" i="0" u="none" strike="noStrike" cap="none">
                <a:solidFill>
                  <a:srgbClr val="0F1A5C"/>
                </a:solidFill>
                <a:latin typeface="Quicksand"/>
                <a:ea typeface="Quicksand"/>
                <a:cs typeface="Quicksand"/>
                <a:sym typeface="Quicksand"/>
              </a:rPr>
              <a:t>Ranger 3.0 Troubleshooter</a:t>
            </a:r>
            <a:endParaRPr sz="3240" b="1" i="0" u="none" strike="noStrike" cap="none">
              <a:solidFill>
                <a:srgbClr val="0F1A5C"/>
              </a:solidFill>
              <a:latin typeface="Quicksand"/>
              <a:ea typeface="Quicksand"/>
              <a:cs typeface="Quicksand"/>
              <a:sym typeface="Quicksand"/>
            </a:endParaRPr>
          </a:p>
        </p:txBody>
      </p:sp>
      <p:sp>
        <p:nvSpPr>
          <p:cNvPr id="436" name="Google Shape;436;p50"/>
          <p:cNvSpPr txBox="1"/>
          <p:nvPr/>
        </p:nvSpPr>
        <p:spPr>
          <a:xfrm>
            <a:off x="391" y="683593"/>
            <a:ext cx="11886809" cy="735000"/>
          </a:xfrm>
          <a:prstGeom prst="rect">
            <a:avLst/>
          </a:prstGeom>
          <a:noFill/>
          <a:ln>
            <a:noFill/>
          </a:ln>
        </p:spPr>
        <p:txBody>
          <a:bodyPr spcFirstLastPara="1" wrap="square" lIns="91425" tIns="91425" rIns="91425" bIns="91425" anchor="t" anchorCtr="0">
            <a:noAutofit/>
          </a:bodyPr>
          <a:lstStyle/>
          <a:p>
            <a:pPr marL="457200" marR="0" lvl="0" indent="-342900" algn="l" rtl="0">
              <a:lnSpc>
                <a:spcPct val="100000"/>
              </a:lnSpc>
              <a:spcBef>
                <a:spcPts val="0"/>
              </a:spcBef>
              <a:spcAft>
                <a:spcPts val="0"/>
              </a:spcAft>
              <a:buClr>
                <a:srgbClr val="333333"/>
              </a:buClr>
              <a:buSzPts val="1800"/>
              <a:buFont typeface="Quicksand Light"/>
              <a:buChar char="➢"/>
            </a:pPr>
            <a:r>
              <a:rPr lang="en-IN" sz="1800" b="0" i="0" u="none" strike="noStrike" cap="none">
                <a:solidFill>
                  <a:srgbClr val="333333"/>
                </a:solidFill>
                <a:highlight>
                  <a:srgbClr val="FFFFFF"/>
                </a:highlight>
                <a:latin typeface="Quicksand Light"/>
                <a:ea typeface="Quicksand Light"/>
                <a:cs typeface="Quicksand Light"/>
                <a:sym typeface="Quicksand Light"/>
              </a:rPr>
              <a:t>Check battery voltage of Ranger as mentioned in support link document.</a:t>
            </a:r>
            <a:endParaRPr/>
          </a:p>
          <a:p>
            <a:pPr marL="114300" marR="0" lvl="0" indent="0" algn="l" rtl="0">
              <a:lnSpc>
                <a:spcPct val="100000"/>
              </a:lnSpc>
              <a:spcBef>
                <a:spcPts val="0"/>
              </a:spcBef>
              <a:spcAft>
                <a:spcPts val="0"/>
              </a:spcAft>
              <a:buNone/>
            </a:pPr>
            <a:endParaRPr sz="1800" b="0" i="0" u="none" strike="noStrike" cap="none">
              <a:solidFill>
                <a:srgbClr val="333333"/>
              </a:solidFill>
              <a:highlight>
                <a:srgbClr val="FFFFFF"/>
              </a:highlight>
              <a:latin typeface="Quicksand Light"/>
              <a:ea typeface="Quicksand Light"/>
              <a:cs typeface="Quicksand Light"/>
              <a:sym typeface="Quicksand Light"/>
            </a:endParaRPr>
          </a:p>
          <a:p>
            <a:pPr marL="11430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333333"/>
              </a:solidFill>
              <a:highlight>
                <a:srgbClr val="FFFFFF"/>
              </a:highlight>
              <a:latin typeface="Quicksand Light"/>
              <a:ea typeface="Quicksand Light"/>
              <a:cs typeface="Quicksand Light"/>
              <a:sym typeface="Quicksand Light"/>
            </a:endParaRPr>
          </a:p>
          <a:p>
            <a:pPr marL="457200" marR="0" lvl="0" indent="-228600" algn="l" rtl="0">
              <a:lnSpc>
                <a:spcPct val="100000"/>
              </a:lnSpc>
              <a:spcBef>
                <a:spcPts val="0"/>
              </a:spcBef>
              <a:spcAft>
                <a:spcPts val="0"/>
              </a:spcAft>
              <a:buClr>
                <a:srgbClr val="333333"/>
              </a:buClr>
              <a:buSzPts val="1800"/>
              <a:buFont typeface="Quicksand Light"/>
              <a:buNone/>
            </a:pPr>
            <a:endParaRPr sz="1800" b="0" i="0" u="none" strike="noStrike" cap="none">
              <a:solidFill>
                <a:srgbClr val="333333"/>
              </a:solidFill>
              <a:highlight>
                <a:srgbClr val="FFFFFF"/>
              </a:highlight>
              <a:latin typeface="Quicksand Light"/>
              <a:ea typeface="Quicksand Light"/>
              <a:cs typeface="Quicksand Light"/>
              <a:sym typeface="Quicksand Light"/>
            </a:endParaRPr>
          </a:p>
        </p:txBody>
      </p:sp>
      <p:sp>
        <p:nvSpPr>
          <p:cNvPr id="437" name="Google Shape;437;p50">
            <a:hlinkClick r:id="rId4" action="ppaction://hlinksldjump"/>
          </p:cNvPr>
          <p:cNvSpPr/>
          <p:nvPr/>
        </p:nvSpPr>
        <p:spPr>
          <a:xfrm>
            <a:off x="2222631" y="4509714"/>
            <a:ext cx="830400" cy="723300"/>
          </a:xfrm>
          <a:prstGeom prst="ellipse">
            <a:avLst/>
          </a:prstGeom>
          <a:gradFill>
            <a:gsLst>
              <a:gs pos="0">
                <a:srgbClr val="00FF00"/>
              </a:gs>
              <a:gs pos="100000">
                <a:srgbClr val="737373"/>
              </a:gs>
            </a:gsLst>
            <a:lin ang="5400012" scaled="0"/>
          </a:gradFill>
          <a:ln w="9525" cap="flat" cmpd="sng">
            <a:solidFill>
              <a:srgbClr val="44546A"/>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IN" sz="1400" b="0" i="0" u="none" strike="noStrike" cap="none">
                <a:solidFill>
                  <a:srgbClr val="000000"/>
                </a:solidFill>
                <a:latin typeface="Quicksand Light"/>
                <a:ea typeface="Quicksand Light"/>
                <a:cs typeface="Quicksand Light"/>
                <a:sym typeface="Quicksand Light"/>
              </a:rPr>
              <a:t>YES</a:t>
            </a:r>
            <a:endParaRPr sz="1400" b="0" i="0" u="none" strike="noStrike" cap="none">
              <a:solidFill>
                <a:srgbClr val="000000"/>
              </a:solidFill>
              <a:latin typeface="Quicksand Light"/>
              <a:ea typeface="Quicksand Light"/>
              <a:cs typeface="Quicksand Light"/>
              <a:sym typeface="Quicksand Light"/>
            </a:endParaRPr>
          </a:p>
        </p:txBody>
      </p:sp>
      <p:sp>
        <p:nvSpPr>
          <p:cNvPr id="438" name="Google Shape;438;p50">
            <a:hlinkClick r:id="rId5" action="ppaction://hlinksldjump"/>
          </p:cNvPr>
          <p:cNvSpPr/>
          <p:nvPr/>
        </p:nvSpPr>
        <p:spPr>
          <a:xfrm>
            <a:off x="6313087" y="4509714"/>
            <a:ext cx="830400" cy="723300"/>
          </a:xfrm>
          <a:prstGeom prst="ellipse">
            <a:avLst/>
          </a:prstGeom>
          <a:gradFill>
            <a:gsLst>
              <a:gs pos="0">
                <a:srgbClr val="F5D0D0"/>
              </a:gs>
              <a:gs pos="100000">
                <a:srgbClr val="D96868"/>
              </a:gs>
            </a:gsLst>
            <a:path path="circle">
              <a:fillToRect l="50000" t="50000" r="50000" b="50000"/>
            </a:path>
            <a:tileRect/>
          </a:gradFill>
          <a:ln w="9525" cap="flat" cmpd="sng">
            <a:solidFill>
              <a:srgbClr val="44546A"/>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IN" sz="1400" b="0" i="0" u="none" strike="noStrike" cap="none">
                <a:solidFill>
                  <a:srgbClr val="000000"/>
                </a:solidFill>
                <a:latin typeface="Quicksand Light"/>
                <a:ea typeface="Quicksand Light"/>
                <a:cs typeface="Quicksand Light"/>
                <a:sym typeface="Quicksand Light"/>
              </a:rPr>
              <a:t>NO</a:t>
            </a:r>
            <a:endParaRPr sz="1400" b="0" i="0" u="none" strike="noStrike" cap="none">
              <a:solidFill>
                <a:srgbClr val="000000"/>
              </a:solidFill>
              <a:latin typeface="Quicksand Light"/>
              <a:ea typeface="Quicksand Light"/>
              <a:cs typeface="Quicksand Light"/>
              <a:sym typeface="Quicksand Light"/>
            </a:endParaRPr>
          </a:p>
        </p:txBody>
      </p:sp>
      <p:sp>
        <p:nvSpPr>
          <p:cNvPr id="439" name="Google Shape;439;p50"/>
          <p:cNvSpPr txBox="1"/>
          <p:nvPr/>
        </p:nvSpPr>
        <p:spPr>
          <a:xfrm>
            <a:off x="3053031" y="4108873"/>
            <a:ext cx="61194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IN" sz="2000" b="0" i="0" u="none" strike="noStrike" cap="none">
                <a:solidFill>
                  <a:srgbClr val="333333"/>
                </a:solidFill>
                <a:highlight>
                  <a:srgbClr val="FFFFFF"/>
                </a:highlight>
                <a:latin typeface="Quicksand Light"/>
                <a:ea typeface="Quicksand Light"/>
                <a:cs typeface="Quicksand Light"/>
                <a:sym typeface="Quicksand Light"/>
              </a:rPr>
              <a:t>Is Battery Voltage correct?</a:t>
            </a:r>
            <a:endParaRPr sz="2000" b="0" i="0" u="none" strike="noStrike" cap="none">
              <a:solidFill>
                <a:srgbClr val="000000"/>
              </a:solidFill>
              <a:latin typeface="Arial"/>
              <a:ea typeface="Arial"/>
              <a:cs typeface="Arial"/>
              <a:sym typeface="Arial"/>
            </a:endParaRPr>
          </a:p>
        </p:txBody>
      </p:sp>
      <p:graphicFrame>
        <p:nvGraphicFramePr>
          <p:cNvPr id="440" name="Google Shape;440;p50"/>
          <p:cNvGraphicFramePr/>
          <p:nvPr>
            <p:extLst>
              <p:ext uri="{D42A27DB-BD31-4B8C-83A1-F6EECF244321}">
                <p14:modId xmlns:p14="http://schemas.microsoft.com/office/powerpoint/2010/main" val="3073683112"/>
              </p:ext>
            </p:extLst>
          </p:nvPr>
        </p:nvGraphicFramePr>
        <p:xfrm>
          <a:off x="8220375" y="2242450"/>
          <a:ext cx="3473075" cy="1188660"/>
        </p:xfrm>
        <a:graphic>
          <a:graphicData uri="http://schemas.openxmlformats.org/drawingml/2006/table">
            <a:tbl>
              <a:tblPr>
                <a:noFill/>
              </a:tblPr>
              <a:tblGrid>
                <a:gridCol w="677525">
                  <a:extLst>
                    <a:ext uri="{9D8B030D-6E8A-4147-A177-3AD203B41FA5}">
                      <a16:colId xmlns:a16="http://schemas.microsoft.com/office/drawing/2014/main" val="20000"/>
                    </a:ext>
                  </a:extLst>
                </a:gridCol>
                <a:gridCol w="2795550">
                  <a:extLst>
                    <a:ext uri="{9D8B030D-6E8A-4147-A177-3AD203B41FA5}">
                      <a16:colId xmlns:a16="http://schemas.microsoft.com/office/drawing/2014/main" val="20001"/>
                    </a:ext>
                  </a:extLst>
                </a:gridCol>
              </a:tblGrid>
              <a:tr h="381000">
                <a:tc>
                  <a:txBody>
                    <a:bodyPr/>
                    <a:lstStyle/>
                    <a:p>
                      <a:pPr marL="0" marR="0" lvl="0" indent="0" algn="ctr" rtl="0">
                        <a:lnSpc>
                          <a:spcPct val="100000"/>
                        </a:lnSpc>
                        <a:spcBef>
                          <a:spcPts val="0"/>
                        </a:spcBef>
                        <a:spcAft>
                          <a:spcPts val="0"/>
                        </a:spcAft>
                        <a:buClr>
                          <a:srgbClr val="000000"/>
                        </a:buClr>
                        <a:buSzPts val="1800"/>
                        <a:buFont typeface="Arial"/>
                        <a:buNone/>
                      </a:pPr>
                      <a:r>
                        <a:rPr lang="en-IN" sz="1800" u="none" strike="noStrike" cap="none">
                          <a:latin typeface="Quicksand Light"/>
                          <a:ea typeface="Quicksand Light"/>
                          <a:cs typeface="Quicksand Light"/>
                          <a:sym typeface="Quicksand Light"/>
                        </a:rPr>
                        <a:t>SN</a:t>
                      </a:r>
                      <a:endParaRPr sz="1800" u="none" strike="noStrike" cap="none">
                        <a:latin typeface="Quicksand Light"/>
                        <a:ea typeface="Quicksand Light"/>
                        <a:cs typeface="Quicksand Light"/>
                        <a:sym typeface="Quicksand Light"/>
                      </a:endParaRPr>
                    </a:p>
                  </a:txBody>
                  <a:tcPr marL="91425" marR="91425" marT="91425" marB="91425" anchor="ctr">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B7B7B7"/>
                    </a:solidFill>
                  </a:tcPr>
                </a:tc>
                <a:tc>
                  <a:txBody>
                    <a:bodyPr/>
                    <a:lstStyle/>
                    <a:p>
                      <a:pPr marL="0" marR="0" lvl="0" indent="0" algn="ctr" rtl="0">
                        <a:lnSpc>
                          <a:spcPct val="100000"/>
                        </a:lnSpc>
                        <a:spcBef>
                          <a:spcPts val="0"/>
                        </a:spcBef>
                        <a:spcAft>
                          <a:spcPts val="0"/>
                        </a:spcAft>
                        <a:buClr>
                          <a:srgbClr val="000000"/>
                        </a:buClr>
                        <a:buSzPts val="1800"/>
                        <a:buFont typeface="Arial"/>
                        <a:buNone/>
                      </a:pPr>
                      <a:r>
                        <a:rPr lang="en-IN" sz="1800" b="1" u="none" strike="noStrike" cap="none">
                          <a:latin typeface="Quicksand"/>
                          <a:ea typeface="Quicksand"/>
                          <a:cs typeface="Quicksand"/>
                          <a:sym typeface="Quicksand"/>
                        </a:rPr>
                        <a:t>Support Link</a:t>
                      </a:r>
                      <a:endParaRPr sz="1800" b="1" u="none" strike="noStrike" cap="none">
                        <a:latin typeface="Quicksand"/>
                        <a:ea typeface="Quicksand"/>
                        <a:cs typeface="Quicksand"/>
                        <a:sym typeface="Quicksand"/>
                      </a:endParaRPr>
                    </a:p>
                  </a:txBody>
                  <a:tcPr marL="91425" marR="91425" marT="91425" marB="91425" anchor="ctr">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B7B7B7"/>
                    </a:solidFill>
                  </a:tcPr>
                </a:tc>
                <a:extLst>
                  <a:ext uri="{0D108BD9-81ED-4DB2-BD59-A6C34878D82A}">
                    <a16:rowId xmlns:a16="http://schemas.microsoft.com/office/drawing/2014/main" val="10000"/>
                  </a:ext>
                </a:extLst>
              </a:tr>
              <a:tr h="255065">
                <a:tc>
                  <a:txBody>
                    <a:bodyPr/>
                    <a:lstStyle/>
                    <a:p>
                      <a:pPr marL="0" marR="0" lvl="0" indent="0" algn="ctr" rtl="0">
                        <a:lnSpc>
                          <a:spcPct val="100000"/>
                        </a:lnSpc>
                        <a:spcBef>
                          <a:spcPts val="0"/>
                        </a:spcBef>
                        <a:spcAft>
                          <a:spcPts val="0"/>
                        </a:spcAft>
                        <a:buClr>
                          <a:srgbClr val="000000"/>
                        </a:buClr>
                        <a:buSzPts val="1800"/>
                        <a:buFont typeface="Arial"/>
                        <a:buNone/>
                      </a:pPr>
                      <a:r>
                        <a:rPr lang="en-IN" sz="1800" u="none" strike="noStrike" cap="none"/>
                        <a:t>1</a:t>
                      </a:r>
                      <a:endParaRPr sz="1800" u="none" strike="noStrike" cap="none"/>
                    </a:p>
                  </a:txBody>
                  <a:tcPr marL="91425" marR="91425" marT="91425" marB="91425" anchor="ctr">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100"/>
                        <a:buFont typeface="Arial"/>
                        <a:buNone/>
                      </a:pPr>
                      <a:r>
                        <a:rPr lang="en-IN" sz="1800" u="sng" strike="noStrike" cap="none" dirty="0">
                          <a:solidFill>
                            <a:schemeClr val="hlink"/>
                          </a:solidFill>
                          <a:highlight>
                            <a:schemeClr val="lt1"/>
                          </a:highlight>
                          <a:latin typeface="Quicksand Light"/>
                          <a:ea typeface="Quicksand Light"/>
                          <a:cs typeface="Quicksand Light"/>
                          <a:sym typeface="Quicksand Light"/>
                          <a:hlinkClick r:id="rId6" action="ppaction://hlinksldjump"/>
                        </a:rPr>
                        <a:t>Procedure to Check Battery Voltage</a:t>
                      </a:r>
                      <a:endParaRPr sz="1500" u="none" strike="noStrike" cap="none" dirty="0">
                        <a:latin typeface="Quicksand Light"/>
                        <a:ea typeface="Quicksand Light"/>
                        <a:cs typeface="Quicksand Light"/>
                        <a:sym typeface="Quicksand Light"/>
                      </a:endParaRPr>
                    </a:p>
                  </a:txBody>
                  <a:tcPr marL="91425" marR="91425" marT="91425" marB="91425" anchor="ctr">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
        <p:nvSpPr>
          <p:cNvPr id="441" name="Google Shape;441;p50">
            <a:hlinkClick r:id="rId3" action="ppaction://hlinksldjump"/>
          </p:cNvPr>
          <p:cNvSpPr/>
          <p:nvPr/>
        </p:nvSpPr>
        <p:spPr>
          <a:xfrm>
            <a:off x="1172200" y="5755725"/>
            <a:ext cx="1111800" cy="512100"/>
          </a:xfrm>
          <a:prstGeom prst="bevel">
            <a:avLst>
              <a:gd name="adj" fmla="val 12500"/>
            </a:avLst>
          </a:prstGeom>
          <a:solidFill>
            <a:srgbClr val="E7E6E6"/>
          </a:solidFill>
          <a:ln w="9525" cap="flat" cmpd="sng">
            <a:solidFill>
              <a:srgbClr val="44546A"/>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IN" sz="1400" b="0" i="0" u="none" strike="noStrike" cap="none">
                <a:solidFill>
                  <a:srgbClr val="000000"/>
                </a:solidFill>
                <a:latin typeface="Quicksand Light"/>
                <a:ea typeface="Quicksand Light"/>
                <a:cs typeface="Quicksand Light"/>
                <a:sym typeface="Quicksand Light"/>
              </a:rPr>
              <a:t>Preview</a:t>
            </a:r>
            <a:endParaRPr sz="1400" b="0" i="0" u="none" strike="noStrike" cap="none">
              <a:solidFill>
                <a:srgbClr val="000000"/>
              </a:solidFill>
              <a:latin typeface="Quicksand Light"/>
              <a:ea typeface="Quicksand Light"/>
              <a:cs typeface="Quicksand Light"/>
              <a:sym typeface="Quicksand Light"/>
            </a:endParaRPr>
          </a:p>
        </p:txBody>
      </p:sp>
      <p:sp>
        <p:nvSpPr>
          <p:cNvPr id="442" name="Google Shape;442;p50">
            <a:hlinkClick r:id="rId7" action="ppaction://hlinksldjump"/>
          </p:cNvPr>
          <p:cNvSpPr/>
          <p:nvPr/>
        </p:nvSpPr>
        <p:spPr>
          <a:xfrm>
            <a:off x="9719350" y="5813825"/>
            <a:ext cx="1111800" cy="512100"/>
          </a:xfrm>
          <a:prstGeom prst="bevel">
            <a:avLst>
              <a:gd name="adj" fmla="val 12500"/>
            </a:avLst>
          </a:prstGeom>
          <a:solidFill>
            <a:srgbClr val="E7E6E6"/>
          </a:solidFill>
          <a:ln w="9525" cap="flat" cmpd="sng">
            <a:solidFill>
              <a:srgbClr val="44546A"/>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IN" sz="1400" b="0" i="0" u="none" strike="noStrike" cap="none">
                <a:solidFill>
                  <a:srgbClr val="000000"/>
                </a:solidFill>
                <a:latin typeface="Quicksand Light"/>
                <a:ea typeface="Quicksand Light"/>
                <a:cs typeface="Quicksand Light"/>
                <a:sym typeface="Quicksand Light"/>
              </a:rPr>
              <a:t>Next</a:t>
            </a:r>
            <a:endParaRPr sz="1400" b="0" i="0" u="none" strike="noStrike" cap="none">
              <a:solidFill>
                <a:srgbClr val="000000"/>
              </a:solidFill>
              <a:latin typeface="Quicksand Light"/>
              <a:ea typeface="Quicksand Light"/>
              <a:cs typeface="Quicksand Light"/>
              <a:sym typeface="Quicksand Light"/>
            </a:endParaRPr>
          </a:p>
        </p:txBody>
      </p:sp>
      <p:pic>
        <p:nvPicPr>
          <p:cNvPr id="443" name="Google Shape;443;p50">
            <a:hlinkClick r:id="rId3" action="ppaction://hlinksldjump"/>
          </p:cNvPr>
          <p:cNvPicPr preferRelativeResize="0"/>
          <p:nvPr/>
        </p:nvPicPr>
        <p:blipFill>
          <a:blip r:embed="rId8">
            <a:alphaModFix/>
          </a:blip>
          <a:stretch>
            <a:fillRect/>
          </a:stretch>
        </p:blipFill>
        <p:spPr>
          <a:xfrm>
            <a:off x="2061878" y="1828528"/>
            <a:ext cx="5081600" cy="2016500"/>
          </a:xfrm>
          <a:prstGeom prst="rect">
            <a:avLst/>
          </a:prstGeom>
          <a:noFill/>
          <a:ln w="9525" cap="flat" cmpd="sng">
            <a:solidFill>
              <a:schemeClr val="dk2"/>
            </a:solidFill>
            <a:prstDash val="solid"/>
            <a:round/>
            <a:headEnd type="none" w="sm" len="sm"/>
            <a:tailEnd type="none" w="sm" len="sm"/>
          </a:ln>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48"/>
        <p:cNvGrpSpPr/>
        <p:nvPr/>
      </p:nvGrpSpPr>
      <p:grpSpPr>
        <a:xfrm>
          <a:off x="0" y="0"/>
          <a:ext cx="0" cy="0"/>
          <a:chOff x="0" y="0"/>
          <a:chExt cx="0" cy="0"/>
        </a:xfrm>
      </p:grpSpPr>
      <p:sp>
        <p:nvSpPr>
          <p:cNvPr id="49" name="Google Shape;49;p1"/>
          <p:cNvSpPr txBox="1">
            <a:spLocks noGrp="1"/>
          </p:cNvSpPr>
          <p:nvPr>
            <p:ph type="ftr" idx="11"/>
          </p:nvPr>
        </p:nvSpPr>
        <p:spPr>
          <a:xfrm>
            <a:off x="10270997" y="6677355"/>
            <a:ext cx="1682750" cy="160020"/>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1050" b="0" i="0" u="none" strike="noStrike" cap="none">
                <a:solidFill>
                  <a:srgbClr val="84869C"/>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pPr marL="12700" lvl="0" indent="0" algn="l" rtl="0">
              <a:lnSpc>
                <a:spcPct val="110000"/>
              </a:lnSpc>
              <a:spcBef>
                <a:spcPts val="0"/>
              </a:spcBef>
              <a:spcAft>
                <a:spcPts val="0"/>
              </a:spcAft>
              <a:buNone/>
            </a:pPr>
            <a:endParaRPr/>
          </a:p>
        </p:txBody>
      </p:sp>
      <p:graphicFrame>
        <p:nvGraphicFramePr>
          <p:cNvPr id="50" name="Google Shape;50;p1"/>
          <p:cNvGraphicFramePr/>
          <p:nvPr/>
        </p:nvGraphicFramePr>
        <p:xfrm>
          <a:off x="5970778" y="4982971"/>
          <a:ext cx="5688975" cy="889050"/>
        </p:xfrm>
        <a:graphic>
          <a:graphicData uri="http://schemas.openxmlformats.org/drawingml/2006/table">
            <a:tbl>
              <a:tblPr firstRow="1" bandRow="1">
                <a:noFill/>
              </a:tblPr>
              <a:tblGrid>
                <a:gridCol w="431175">
                  <a:extLst>
                    <a:ext uri="{9D8B030D-6E8A-4147-A177-3AD203B41FA5}">
                      <a16:colId xmlns:a16="http://schemas.microsoft.com/office/drawing/2014/main" val="20000"/>
                    </a:ext>
                  </a:extLst>
                </a:gridCol>
                <a:gridCol w="785500">
                  <a:extLst>
                    <a:ext uri="{9D8B030D-6E8A-4147-A177-3AD203B41FA5}">
                      <a16:colId xmlns:a16="http://schemas.microsoft.com/office/drawing/2014/main" val="20001"/>
                    </a:ext>
                  </a:extLst>
                </a:gridCol>
                <a:gridCol w="1757675">
                  <a:extLst>
                    <a:ext uri="{9D8B030D-6E8A-4147-A177-3AD203B41FA5}">
                      <a16:colId xmlns:a16="http://schemas.microsoft.com/office/drawing/2014/main" val="20002"/>
                    </a:ext>
                  </a:extLst>
                </a:gridCol>
                <a:gridCol w="825500">
                  <a:extLst>
                    <a:ext uri="{9D8B030D-6E8A-4147-A177-3AD203B41FA5}">
                      <a16:colId xmlns:a16="http://schemas.microsoft.com/office/drawing/2014/main" val="20003"/>
                    </a:ext>
                  </a:extLst>
                </a:gridCol>
                <a:gridCol w="966475">
                  <a:extLst>
                    <a:ext uri="{9D8B030D-6E8A-4147-A177-3AD203B41FA5}">
                      <a16:colId xmlns:a16="http://schemas.microsoft.com/office/drawing/2014/main" val="20004"/>
                    </a:ext>
                  </a:extLst>
                </a:gridCol>
                <a:gridCol w="922650">
                  <a:extLst>
                    <a:ext uri="{9D8B030D-6E8A-4147-A177-3AD203B41FA5}">
                      <a16:colId xmlns:a16="http://schemas.microsoft.com/office/drawing/2014/main" val="20005"/>
                    </a:ext>
                  </a:extLst>
                </a:gridCol>
              </a:tblGrid>
              <a:tr h="518150">
                <a:tc>
                  <a:txBody>
                    <a:bodyPr/>
                    <a:lstStyle/>
                    <a:p>
                      <a:pPr marL="2540" marR="0" lvl="0" indent="0" algn="ctr" rtl="0">
                        <a:lnSpc>
                          <a:spcPct val="100000"/>
                        </a:lnSpc>
                        <a:spcBef>
                          <a:spcPts val="0"/>
                        </a:spcBef>
                        <a:spcAft>
                          <a:spcPts val="0"/>
                        </a:spcAft>
                        <a:buNone/>
                      </a:pPr>
                      <a:r>
                        <a:rPr lang="en-US" sz="1400" u="none" strike="noStrike" cap="none">
                          <a:latin typeface="Arial"/>
                          <a:ea typeface="Arial"/>
                          <a:cs typeface="Arial"/>
                          <a:sym typeface="Arial"/>
                        </a:rPr>
                        <a:t>SN</a:t>
                      </a:r>
                      <a:endParaRPr sz="1400" u="none" strike="noStrike" cap="none">
                        <a:latin typeface="Arial"/>
                        <a:ea typeface="Arial"/>
                        <a:cs typeface="Arial"/>
                        <a:sym typeface="Arial"/>
                      </a:endParaRPr>
                    </a:p>
                  </a:txBody>
                  <a:tcPr marL="0" marR="0" marT="150500" marB="0">
                    <a:lnL w="12700" cap="flat" cmpd="sng">
                      <a:solidFill>
                        <a:srgbClr val="A6A6A6"/>
                      </a:solidFill>
                      <a:prstDash val="solid"/>
                      <a:round/>
                      <a:headEnd type="none" w="sm" len="sm"/>
                      <a:tailEnd type="none" w="sm" len="sm"/>
                    </a:lnL>
                    <a:lnR w="12700" cap="flat" cmpd="sng">
                      <a:solidFill>
                        <a:srgbClr val="A6A6A6"/>
                      </a:solidFill>
                      <a:prstDash val="solid"/>
                      <a:round/>
                      <a:headEnd type="none" w="sm" len="sm"/>
                      <a:tailEnd type="none" w="sm" len="sm"/>
                    </a:lnR>
                    <a:lnT w="12700" cap="flat" cmpd="sng">
                      <a:solidFill>
                        <a:srgbClr val="A6A6A6"/>
                      </a:solidFill>
                      <a:prstDash val="solid"/>
                      <a:round/>
                      <a:headEnd type="none" w="sm" len="sm"/>
                      <a:tailEnd type="none" w="sm" len="sm"/>
                    </a:lnT>
                    <a:lnB w="12700" cap="flat" cmpd="sng">
                      <a:solidFill>
                        <a:srgbClr val="A6A6A6"/>
                      </a:solidFill>
                      <a:prstDash val="solid"/>
                      <a:round/>
                      <a:headEnd type="none" w="sm" len="sm"/>
                      <a:tailEnd type="none" w="sm" len="sm"/>
                    </a:lnB>
                    <a:solidFill>
                      <a:srgbClr val="D9D9D9"/>
                    </a:solidFill>
                  </a:tcPr>
                </a:tc>
                <a:tc>
                  <a:txBody>
                    <a:bodyPr/>
                    <a:lstStyle/>
                    <a:p>
                      <a:pPr marL="3175" marR="0" lvl="0" indent="0" algn="ctr" rtl="0">
                        <a:lnSpc>
                          <a:spcPct val="100000"/>
                        </a:lnSpc>
                        <a:spcBef>
                          <a:spcPts val="0"/>
                        </a:spcBef>
                        <a:spcAft>
                          <a:spcPts val="0"/>
                        </a:spcAft>
                        <a:buNone/>
                      </a:pPr>
                      <a:r>
                        <a:rPr lang="en-US" sz="1400" u="none" strike="noStrike" cap="none">
                          <a:latin typeface="Arial"/>
                          <a:ea typeface="Arial"/>
                          <a:cs typeface="Arial"/>
                          <a:sym typeface="Arial"/>
                        </a:rPr>
                        <a:t>Version</a:t>
                      </a:r>
                      <a:endParaRPr sz="1400" u="none" strike="noStrike" cap="none">
                        <a:latin typeface="Arial"/>
                        <a:ea typeface="Arial"/>
                        <a:cs typeface="Arial"/>
                        <a:sym typeface="Arial"/>
                      </a:endParaRPr>
                    </a:p>
                  </a:txBody>
                  <a:tcPr marL="0" marR="0" marT="150500" marB="0">
                    <a:lnL w="12700" cap="flat" cmpd="sng">
                      <a:solidFill>
                        <a:srgbClr val="A6A6A6"/>
                      </a:solidFill>
                      <a:prstDash val="solid"/>
                      <a:round/>
                      <a:headEnd type="none" w="sm" len="sm"/>
                      <a:tailEnd type="none" w="sm" len="sm"/>
                    </a:lnL>
                    <a:lnR w="12700" cap="flat" cmpd="sng">
                      <a:solidFill>
                        <a:srgbClr val="A6A6A6"/>
                      </a:solidFill>
                      <a:prstDash val="solid"/>
                      <a:round/>
                      <a:headEnd type="none" w="sm" len="sm"/>
                      <a:tailEnd type="none" w="sm" len="sm"/>
                    </a:lnR>
                    <a:lnT w="12700" cap="flat" cmpd="sng">
                      <a:solidFill>
                        <a:srgbClr val="A6A6A6"/>
                      </a:solidFill>
                      <a:prstDash val="solid"/>
                      <a:round/>
                      <a:headEnd type="none" w="sm" len="sm"/>
                      <a:tailEnd type="none" w="sm" len="sm"/>
                    </a:lnT>
                    <a:lnB w="12700" cap="flat" cmpd="sng">
                      <a:solidFill>
                        <a:srgbClr val="A6A6A6"/>
                      </a:solidFill>
                      <a:prstDash val="solid"/>
                      <a:round/>
                      <a:headEnd type="none" w="sm" len="sm"/>
                      <a:tailEnd type="none" w="sm" len="sm"/>
                    </a:lnB>
                    <a:solidFill>
                      <a:srgbClr val="D9D9D9"/>
                    </a:solidFill>
                  </a:tcPr>
                </a:tc>
                <a:tc>
                  <a:txBody>
                    <a:bodyPr/>
                    <a:lstStyle/>
                    <a:p>
                      <a:pPr marL="5080" marR="0" lvl="0" indent="0" algn="ctr" rtl="0">
                        <a:lnSpc>
                          <a:spcPct val="100000"/>
                        </a:lnSpc>
                        <a:spcBef>
                          <a:spcPts val="0"/>
                        </a:spcBef>
                        <a:spcAft>
                          <a:spcPts val="0"/>
                        </a:spcAft>
                        <a:buNone/>
                      </a:pPr>
                      <a:r>
                        <a:rPr lang="en-US" sz="1400" u="none" strike="noStrike" cap="none">
                          <a:latin typeface="Arial"/>
                          <a:ea typeface="Arial"/>
                          <a:cs typeface="Arial"/>
                          <a:sym typeface="Arial"/>
                        </a:rPr>
                        <a:t>Prepared / Revised</a:t>
                      </a:r>
                      <a:endParaRPr sz="1400" u="none" strike="noStrike" cap="none">
                        <a:latin typeface="Arial"/>
                        <a:ea typeface="Arial"/>
                        <a:cs typeface="Arial"/>
                        <a:sym typeface="Arial"/>
                      </a:endParaRPr>
                    </a:p>
                  </a:txBody>
                  <a:tcPr marL="0" marR="0" marT="150500" marB="0">
                    <a:lnL w="12700" cap="flat" cmpd="sng">
                      <a:solidFill>
                        <a:srgbClr val="A6A6A6"/>
                      </a:solidFill>
                      <a:prstDash val="solid"/>
                      <a:round/>
                      <a:headEnd type="none" w="sm" len="sm"/>
                      <a:tailEnd type="none" w="sm" len="sm"/>
                    </a:lnL>
                    <a:lnR w="12700" cap="flat" cmpd="sng">
                      <a:solidFill>
                        <a:srgbClr val="A6A6A6"/>
                      </a:solidFill>
                      <a:prstDash val="solid"/>
                      <a:round/>
                      <a:headEnd type="none" w="sm" len="sm"/>
                      <a:tailEnd type="none" w="sm" len="sm"/>
                    </a:lnR>
                    <a:lnT w="12700" cap="flat" cmpd="sng">
                      <a:solidFill>
                        <a:srgbClr val="A6A6A6"/>
                      </a:solidFill>
                      <a:prstDash val="solid"/>
                      <a:round/>
                      <a:headEnd type="none" w="sm" len="sm"/>
                      <a:tailEnd type="none" w="sm" len="sm"/>
                    </a:lnT>
                    <a:lnB w="12700" cap="flat" cmpd="sng">
                      <a:solidFill>
                        <a:srgbClr val="A6A6A6"/>
                      </a:solidFill>
                      <a:prstDash val="solid"/>
                      <a:round/>
                      <a:headEnd type="none" w="sm" len="sm"/>
                      <a:tailEnd type="none" w="sm" len="sm"/>
                    </a:lnB>
                    <a:solidFill>
                      <a:srgbClr val="D9D9D9"/>
                    </a:solidFill>
                  </a:tcPr>
                </a:tc>
                <a:tc gridSpan="2">
                  <a:txBody>
                    <a:bodyPr/>
                    <a:lstStyle/>
                    <a:p>
                      <a:pPr marL="102870" marR="0" lvl="0" indent="0" algn="l" rtl="0">
                        <a:lnSpc>
                          <a:spcPct val="100000"/>
                        </a:lnSpc>
                        <a:spcBef>
                          <a:spcPts val="0"/>
                        </a:spcBef>
                        <a:spcAft>
                          <a:spcPts val="0"/>
                        </a:spcAft>
                        <a:buNone/>
                      </a:pPr>
                      <a:r>
                        <a:rPr lang="en-US" sz="1400" u="none" strike="noStrike" cap="none">
                          <a:latin typeface="Arial"/>
                          <a:ea typeface="Arial"/>
                          <a:cs typeface="Arial"/>
                          <a:sym typeface="Arial"/>
                        </a:rPr>
                        <a:t>Checked / Approved</a:t>
                      </a:r>
                      <a:endParaRPr sz="1400" u="none" strike="noStrike" cap="none">
                        <a:latin typeface="Arial"/>
                        <a:ea typeface="Arial"/>
                        <a:cs typeface="Arial"/>
                        <a:sym typeface="Arial"/>
                      </a:endParaRPr>
                    </a:p>
                  </a:txBody>
                  <a:tcPr marL="0" marR="0" marT="150500" marB="0">
                    <a:lnL w="12700" cap="flat" cmpd="sng">
                      <a:solidFill>
                        <a:srgbClr val="A6A6A6"/>
                      </a:solidFill>
                      <a:prstDash val="solid"/>
                      <a:round/>
                      <a:headEnd type="none" w="sm" len="sm"/>
                      <a:tailEnd type="none" w="sm" len="sm"/>
                    </a:lnL>
                    <a:lnR w="12700" cap="flat" cmpd="sng">
                      <a:solidFill>
                        <a:srgbClr val="A6A6A6"/>
                      </a:solidFill>
                      <a:prstDash val="solid"/>
                      <a:round/>
                      <a:headEnd type="none" w="sm" len="sm"/>
                      <a:tailEnd type="none" w="sm" len="sm"/>
                    </a:lnR>
                    <a:lnT w="12700" cap="flat" cmpd="sng">
                      <a:solidFill>
                        <a:srgbClr val="A6A6A6"/>
                      </a:solidFill>
                      <a:prstDash val="solid"/>
                      <a:round/>
                      <a:headEnd type="none" w="sm" len="sm"/>
                      <a:tailEnd type="none" w="sm" len="sm"/>
                    </a:lnT>
                    <a:lnB w="12700" cap="flat" cmpd="sng">
                      <a:solidFill>
                        <a:srgbClr val="A6A6A6"/>
                      </a:solidFill>
                      <a:prstDash val="solid"/>
                      <a:round/>
                      <a:headEnd type="none" w="sm" len="sm"/>
                      <a:tailEnd type="none" w="sm" len="sm"/>
                    </a:lnB>
                    <a:solidFill>
                      <a:srgbClr val="D9D9D9"/>
                    </a:solidFill>
                  </a:tcPr>
                </a:tc>
                <a:tc hMerge="1">
                  <a:txBody>
                    <a:bodyPr/>
                    <a:lstStyle/>
                    <a:p>
                      <a:endParaRPr lang="en-US"/>
                    </a:p>
                  </a:txBody>
                  <a:tcPr/>
                </a:tc>
                <a:tc>
                  <a:txBody>
                    <a:bodyPr/>
                    <a:lstStyle/>
                    <a:p>
                      <a:pPr marL="3175" marR="0" lvl="0" indent="0" algn="ctr" rtl="0">
                        <a:lnSpc>
                          <a:spcPct val="100000"/>
                        </a:lnSpc>
                        <a:spcBef>
                          <a:spcPts val="0"/>
                        </a:spcBef>
                        <a:spcAft>
                          <a:spcPts val="0"/>
                        </a:spcAft>
                        <a:buNone/>
                      </a:pPr>
                      <a:r>
                        <a:rPr lang="en-US" sz="1400" u="none" strike="noStrike" cap="none">
                          <a:latin typeface="Arial"/>
                          <a:ea typeface="Arial"/>
                          <a:cs typeface="Arial"/>
                          <a:sym typeface="Arial"/>
                        </a:rPr>
                        <a:t>Ref</a:t>
                      </a:r>
                      <a:endParaRPr sz="1400" u="none" strike="noStrike" cap="none">
                        <a:latin typeface="Arial"/>
                        <a:ea typeface="Arial"/>
                        <a:cs typeface="Arial"/>
                        <a:sym typeface="Arial"/>
                      </a:endParaRPr>
                    </a:p>
                    <a:p>
                      <a:pPr marL="5715" marR="0" lvl="0" indent="0" algn="ctr" rtl="0">
                        <a:lnSpc>
                          <a:spcPct val="100000"/>
                        </a:lnSpc>
                        <a:spcBef>
                          <a:spcPts val="5"/>
                        </a:spcBef>
                        <a:spcAft>
                          <a:spcPts val="0"/>
                        </a:spcAft>
                        <a:buNone/>
                      </a:pPr>
                      <a:r>
                        <a:rPr lang="en-US" sz="1400" u="none" strike="noStrike" cap="none">
                          <a:latin typeface="Arial"/>
                          <a:ea typeface="Arial"/>
                          <a:cs typeface="Arial"/>
                          <a:sym typeface="Arial"/>
                        </a:rPr>
                        <a:t>Details</a:t>
                      </a:r>
                      <a:endParaRPr sz="1400" u="none" strike="noStrike" cap="none">
                        <a:latin typeface="Arial"/>
                        <a:ea typeface="Arial"/>
                        <a:cs typeface="Arial"/>
                        <a:sym typeface="Arial"/>
                      </a:endParaRPr>
                    </a:p>
                  </a:txBody>
                  <a:tcPr marL="0" marR="0" marT="43825" marB="0">
                    <a:lnL w="12700" cap="flat" cmpd="sng">
                      <a:solidFill>
                        <a:srgbClr val="A6A6A6"/>
                      </a:solidFill>
                      <a:prstDash val="solid"/>
                      <a:round/>
                      <a:headEnd type="none" w="sm" len="sm"/>
                      <a:tailEnd type="none" w="sm" len="sm"/>
                    </a:lnL>
                    <a:lnR w="12700" cap="flat" cmpd="sng">
                      <a:solidFill>
                        <a:srgbClr val="A6A6A6"/>
                      </a:solidFill>
                      <a:prstDash val="solid"/>
                      <a:round/>
                      <a:headEnd type="none" w="sm" len="sm"/>
                      <a:tailEnd type="none" w="sm" len="sm"/>
                    </a:lnR>
                    <a:lnT w="12700" cap="flat" cmpd="sng">
                      <a:solidFill>
                        <a:srgbClr val="A6A6A6"/>
                      </a:solidFill>
                      <a:prstDash val="solid"/>
                      <a:round/>
                      <a:headEnd type="none" w="sm" len="sm"/>
                      <a:tailEnd type="none" w="sm" len="sm"/>
                    </a:lnT>
                    <a:lnB w="12700" cap="flat" cmpd="sng">
                      <a:solidFill>
                        <a:srgbClr val="A6A6A6"/>
                      </a:solidFill>
                      <a:prstDash val="solid"/>
                      <a:round/>
                      <a:headEnd type="none" w="sm" len="sm"/>
                      <a:tailEnd type="none" w="sm" len="sm"/>
                    </a:lnB>
                    <a:solidFill>
                      <a:srgbClr val="D9D9D9"/>
                    </a:solidFill>
                  </a:tcPr>
                </a:tc>
                <a:extLst>
                  <a:ext uri="{0D108BD9-81ED-4DB2-BD59-A6C34878D82A}">
                    <a16:rowId xmlns:a16="http://schemas.microsoft.com/office/drawing/2014/main" val="10000"/>
                  </a:ext>
                </a:extLst>
              </a:tr>
              <a:tr h="370900">
                <a:tc>
                  <a:txBody>
                    <a:bodyPr/>
                    <a:lstStyle/>
                    <a:p>
                      <a:pPr marL="3175" marR="0" lvl="0" indent="0" algn="ctr" rtl="0">
                        <a:lnSpc>
                          <a:spcPct val="100000"/>
                        </a:lnSpc>
                        <a:spcBef>
                          <a:spcPts val="0"/>
                        </a:spcBef>
                        <a:spcAft>
                          <a:spcPts val="0"/>
                        </a:spcAft>
                        <a:buNone/>
                      </a:pPr>
                      <a:r>
                        <a:rPr lang="en-US" sz="1400" u="none" strike="noStrike" cap="none">
                          <a:latin typeface="Calibri"/>
                          <a:ea typeface="Calibri"/>
                          <a:cs typeface="Calibri"/>
                          <a:sym typeface="Calibri"/>
                        </a:rPr>
                        <a:t>1</a:t>
                      </a:r>
                      <a:endParaRPr sz="1400" u="none" strike="noStrike" cap="none">
                        <a:latin typeface="Calibri"/>
                        <a:ea typeface="Calibri"/>
                        <a:cs typeface="Calibri"/>
                        <a:sym typeface="Calibri"/>
                      </a:endParaRPr>
                    </a:p>
                  </a:txBody>
                  <a:tcPr marL="0" marR="0" marT="71125" marB="0">
                    <a:lnL w="12700" cap="flat" cmpd="sng">
                      <a:solidFill>
                        <a:srgbClr val="A6A6A6"/>
                      </a:solidFill>
                      <a:prstDash val="solid"/>
                      <a:round/>
                      <a:headEnd type="none" w="sm" len="sm"/>
                      <a:tailEnd type="none" w="sm" len="sm"/>
                    </a:lnL>
                    <a:lnR w="12700" cap="flat" cmpd="sng">
                      <a:solidFill>
                        <a:srgbClr val="A6A6A6"/>
                      </a:solidFill>
                      <a:prstDash val="solid"/>
                      <a:round/>
                      <a:headEnd type="none" w="sm" len="sm"/>
                      <a:tailEnd type="none" w="sm" len="sm"/>
                    </a:lnR>
                    <a:lnT w="12700" cap="flat" cmpd="sng">
                      <a:solidFill>
                        <a:srgbClr val="A6A6A6"/>
                      </a:solidFill>
                      <a:prstDash val="solid"/>
                      <a:round/>
                      <a:headEnd type="none" w="sm" len="sm"/>
                      <a:tailEnd type="none" w="sm" len="sm"/>
                    </a:lnT>
                    <a:lnB w="12700" cap="flat" cmpd="sng">
                      <a:solidFill>
                        <a:srgbClr val="A6A6A6"/>
                      </a:solidFill>
                      <a:prstDash val="solid"/>
                      <a:round/>
                      <a:headEnd type="none" w="sm" len="sm"/>
                      <a:tailEnd type="none" w="sm" len="sm"/>
                    </a:lnB>
                  </a:tcPr>
                </a:tc>
                <a:tc>
                  <a:txBody>
                    <a:bodyPr/>
                    <a:lstStyle/>
                    <a:p>
                      <a:pPr marL="3175" marR="0" lvl="0" indent="0" algn="ctr" rtl="0">
                        <a:lnSpc>
                          <a:spcPct val="100000"/>
                        </a:lnSpc>
                        <a:spcBef>
                          <a:spcPts val="0"/>
                        </a:spcBef>
                        <a:spcAft>
                          <a:spcPts val="0"/>
                        </a:spcAft>
                        <a:buNone/>
                      </a:pPr>
                      <a:r>
                        <a:rPr lang="en-US" sz="1400" u="none" strike="noStrike" cap="none">
                          <a:latin typeface="Calibri"/>
                          <a:ea typeface="Calibri"/>
                          <a:cs typeface="Calibri"/>
                          <a:sym typeface="Calibri"/>
                        </a:rPr>
                        <a:t>1.0</a:t>
                      </a:r>
                      <a:endParaRPr sz="1400" u="none" strike="noStrike" cap="none">
                        <a:latin typeface="Calibri"/>
                        <a:ea typeface="Calibri"/>
                        <a:cs typeface="Calibri"/>
                        <a:sym typeface="Calibri"/>
                      </a:endParaRPr>
                    </a:p>
                  </a:txBody>
                  <a:tcPr marL="0" marR="0" marT="71125" marB="0">
                    <a:lnL w="12700" cap="flat" cmpd="sng">
                      <a:solidFill>
                        <a:srgbClr val="A6A6A6"/>
                      </a:solidFill>
                      <a:prstDash val="solid"/>
                      <a:round/>
                      <a:headEnd type="none" w="sm" len="sm"/>
                      <a:tailEnd type="none" w="sm" len="sm"/>
                    </a:lnL>
                    <a:lnR w="12700" cap="flat" cmpd="sng">
                      <a:solidFill>
                        <a:srgbClr val="A6A6A6"/>
                      </a:solidFill>
                      <a:prstDash val="solid"/>
                      <a:round/>
                      <a:headEnd type="none" w="sm" len="sm"/>
                      <a:tailEnd type="none" w="sm" len="sm"/>
                    </a:lnR>
                    <a:lnT w="12700" cap="flat" cmpd="sng">
                      <a:solidFill>
                        <a:srgbClr val="A6A6A6"/>
                      </a:solidFill>
                      <a:prstDash val="solid"/>
                      <a:round/>
                      <a:headEnd type="none" w="sm" len="sm"/>
                      <a:tailEnd type="none" w="sm" len="sm"/>
                    </a:lnT>
                    <a:lnB w="12700" cap="flat" cmpd="sng">
                      <a:solidFill>
                        <a:srgbClr val="A6A6A6"/>
                      </a:solidFill>
                      <a:prstDash val="solid"/>
                      <a:round/>
                      <a:headEnd type="none" w="sm" len="sm"/>
                      <a:tailEnd type="none" w="sm" len="sm"/>
                    </a:lnB>
                  </a:tcPr>
                </a:tc>
                <a:tc>
                  <a:txBody>
                    <a:bodyPr/>
                    <a:lstStyle/>
                    <a:p>
                      <a:pPr marL="3175" marR="0" lvl="0" indent="0" algn="ctr" rtl="0">
                        <a:lnSpc>
                          <a:spcPct val="100000"/>
                        </a:lnSpc>
                        <a:spcBef>
                          <a:spcPts val="0"/>
                        </a:spcBef>
                        <a:spcAft>
                          <a:spcPts val="0"/>
                        </a:spcAft>
                        <a:buNone/>
                      </a:pPr>
                      <a:r>
                        <a:rPr lang="en-US" sz="1400" u="none" strike="noStrike" cap="none">
                          <a:latin typeface="Calibri"/>
                          <a:ea typeface="Calibri"/>
                          <a:cs typeface="Calibri"/>
                          <a:sym typeface="Calibri"/>
                        </a:rPr>
                        <a:t>Rishabh</a:t>
                      </a:r>
                      <a:endParaRPr sz="1400" u="none" strike="noStrike" cap="none">
                        <a:latin typeface="Calibri"/>
                        <a:ea typeface="Calibri"/>
                        <a:cs typeface="Calibri"/>
                        <a:sym typeface="Calibri"/>
                      </a:endParaRPr>
                    </a:p>
                  </a:txBody>
                  <a:tcPr marL="0" marR="0" marT="71125" marB="0">
                    <a:lnL w="12700" cap="flat" cmpd="sng">
                      <a:solidFill>
                        <a:srgbClr val="A6A6A6"/>
                      </a:solidFill>
                      <a:prstDash val="solid"/>
                      <a:round/>
                      <a:headEnd type="none" w="sm" len="sm"/>
                      <a:tailEnd type="none" w="sm" len="sm"/>
                    </a:lnL>
                    <a:lnR w="12700" cap="flat" cmpd="sng">
                      <a:solidFill>
                        <a:srgbClr val="A6A6A6"/>
                      </a:solidFill>
                      <a:prstDash val="solid"/>
                      <a:round/>
                      <a:headEnd type="none" w="sm" len="sm"/>
                      <a:tailEnd type="none" w="sm" len="sm"/>
                    </a:lnR>
                    <a:lnT w="12700" cap="flat" cmpd="sng">
                      <a:solidFill>
                        <a:srgbClr val="A6A6A6"/>
                      </a:solidFill>
                      <a:prstDash val="solid"/>
                      <a:round/>
                      <a:headEnd type="none" w="sm" len="sm"/>
                      <a:tailEnd type="none" w="sm" len="sm"/>
                    </a:lnT>
                    <a:lnB w="12700" cap="flat" cmpd="sng">
                      <a:solidFill>
                        <a:srgbClr val="A6A6A6"/>
                      </a:solidFill>
                      <a:prstDash val="solid"/>
                      <a:round/>
                      <a:headEnd type="none" w="sm" len="sm"/>
                      <a:tailEnd type="none" w="sm" len="sm"/>
                    </a:lnB>
                  </a:tcPr>
                </a:tc>
                <a:tc>
                  <a:txBody>
                    <a:bodyPr/>
                    <a:lstStyle/>
                    <a:p>
                      <a:pPr marL="100330" marR="0" lvl="0" indent="0" algn="l" rtl="0">
                        <a:lnSpc>
                          <a:spcPct val="100000"/>
                        </a:lnSpc>
                        <a:spcBef>
                          <a:spcPts val="0"/>
                        </a:spcBef>
                        <a:spcAft>
                          <a:spcPts val="0"/>
                        </a:spcAft>
                        <a:buNone/>
                      </a:pPr>
                      <a:r>
                        <a:rPr lang="en-US" sz="1400" u="none" strike="noStrike" cap="none">
                          <a:latin typeface="Calibri"/>
                          <a:ea typeface="Calibri"/>
                          <a:cs typeface="Calibri"/>
                          <a:sym typeface="Calibri"/>
                        </a:rPr>
                        <a:t>Asheesh</a:t>
                      </a:r>
                      <a:endParaRPr sz="1400" u="none" strike="noStrike" cap="none">
                        <a:latin typeface="Calibri"/>
                        <a:ea typeface="Calibri"/>
                        <a:cs typeface="Calibri"/>
                        <a:sym typeface="Calibri"/>
                      </a:endParaRPr>
                    </a:p>
                  </a:txBody>
                  <a:tcPr marL="0" marR="0" marT="71125" marB="0">
                    <a:lnL w="12700" cap="flat" cmpd="sng">
                      <a:solidFill>
                        <a:srgbClr val="A6A6A6"/>
                      </a:solidFill>
                      <a:prstDash val="solid"/>
                      <a:round/>
                      <a:headEnd type="none" w="sm" len="sm"/>
                      <a:tailEnd type="none" w="sm" len="sm"/>
                    </a:lnL>
                    <a:lnR w="12700" cap="flat" cmpd="sng">
                      <a:solidFill>
                        <a:srgbClr val="A6A6A6"/>
                      </a:solidFill>
                      <a:prstDash val="solid"/>
                      <a:round/>
                      <a:headEnd type="none" w="sm" len="sm"/>
                      <a:tailEnd type="none" w="sm" len="sm"/>
                    </a:lnR>
                    <a:lnT w="12700" cap="flat" cmpd="sng">
                      <a:solidFill>
                        <a:srgbClr val="A6A6A6"/>
                      </a:solidFill>
                      <a:prstDash val="solid"/>
                      <a:round/>
                      <a:headEnd type="none" w="sm" len="sm"/>
                      <a:tailEnd type="none" w="sm" len="sm"/>
                    </a:lnT>
                    <a:lnB w="12700" cap="flat" cmpd="sng">
                      <a:solidFill>
                        <a:srgbClr val="A6A6A6"/>
                      </a:solidFill>
                      <a:prstDash val="solid"/>
                      <a:round/>
                      <a:headEnd type="none" w="sm" len="sm"/>
                      <a:tailEnd type="none" w="sm" len="sm"/>
                    </a:lnB>
                  </a:tcPr>
                </a:tc>
                <a:tc>
                  <a:txBody>
                    <a:bodyPr/>
                    <a:lstStyle/>
                    <a:p>
                      <a:pPr marL="210184" marR="0" lvl="0" indent="0" algn="l" rtl="0">
                        <a:lnSpc>
                          <a:spcPct val="100000"/>
                        </a:lnSpc>
                        <a:spcBef>
                          <a:spcPts val="0"/>
                        </a:spcBef>
                        <a:spcAft>
                          <a:spcPts val="0"/>
                        </a:spcAft>
                        <a:buNone/>
                      </a:pPr>
                      <a:r>
                        <a:rPr lang="en-US" sz="1400" u="none" strike="noStrike" cap="none">
                          <a:latin typeface="Calibri"/>
                          <a:ea typeface="Calibri"/>
                          <a:cs typeface="Calibri"/>
                          <a:sym typeface="Calibri"/>
                        </a:rPr>
                        <a:t>Shrinidhi</a:t>
                      </a:r>
                      <a:endParaRPr sz="1400" u="none" strike="noStrike" cap="none">
                        <a:latin typeface="Calibri"/>
                        <a:ea typeface="Calibri"/>
                        <a:cs typeface="Calibri"/>
                        <a:sym typeface="Calibri"/>
                      </a:endParaRPr>
                    </a:p>
                  </a:txBody>
                  <a:tcPr marL="0" marR="0" marT="71125" marB="0">
                    <a:lnL w="12700" cap="flat" cmpd="sng">
                      <a:solidFill>
                        <a:srgbClr val="A6A6A6"/>
                      </a:solidFill>
                      <a:prstDash val="solid"/>
                      <a:round/>
                      <a:headEnd type="none" w="sm" len="sm"/>
                      <a:tailEnd type="none" w="sm" len="sm"/>
                    </a:lnL>
                    <a:lnR w="12700" cap="flat" cmpd="sng">
                      <a:solidFill>
                        <a:srgbClr val="A6A6A6"/>
                      </a:solidFill>
                      <a:prstDash val="solid"/>
                      <a:round/>
                      <a:headEnd type="none" w="sm" len="sm"/>
                      <a:tailEnd type="none" w="sm" len="sm"/>
                    </a:lnR>
                    <a:lnT w="12700" cap="flat" cmpd="sng">
                      <a:solidFill>
                        <a:srgbClr val="A6A6A6"/>
                      </a:solidFill>
                      <a:prstDash val="solid"/>
                      <a:round/>
                      <a:headEnd type="none" w="sm" len="sm"/>
                      <a:tailEnd type="none" w="sm" len="sm"/>
                    </a:lnT>
                    <a:lnB w="12700" cap="flat" cmpd="sng">
                      <a:solidFill>
                        <a:srgbClr val="A6A6A6"/>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endParaRPr sz="1800" u="none" strike="noStrike" cap="none">
                        <a:latin typeface="Times New Roman"/>
                        <a:ea typeface="Times New Roman"/>
                        <a:cs typeface="Times New Roman"/>
                        <a:sym typeface="Times New Roman"/>
                      </a:endParaRPr>
                    </a:p>
                  </a:txBody>
                  <a:tcPr marL="0" marR="0" marT="0" marB="0">
                    <a:lnL w="12700" cap="flat" cmpd="sng">
                      <a:solidFill>
                        <a:srgbClr val="A6A6A6"/>
                      </a:solidFill>
                      <a:prstDash val="solid"/>
                      <a:round/>
                      <a:headEnd type="none" w="sm" len="sm"/>
                      <a:tailEnd type="none" w="sm" len="sm"/>
                    </a:lnL>
                    <a:lnR w="12700" cap="flat" cmpd="sng">
                      <a:solidFill>
                        <a:srgbClr val="A6A6A6"/>
                      </a:solidFill>
                      <a:prstDash val="solid"/>
                      <a:round/>
                      <a:headEnd type="none" w="sm" len="sm"/>
                      <a:tailEnd type="none" w="sm" len="sm"/>
                    </a:lnR>
                    <a:lnT w="12700" cap="flat" cmpd="sng">
                      <a:solidFill>
                        <a:srgbClr val="A6A6A6"/>
                      </a:solidFill>
                      <a:prstDash val="solid"/>
                      <a:round/>
                      <a:headEnd type="none" w="sm" len="sm"/>
                      <a:tailEnd type="none" w="sm" len="sm"/>
                    </a:lnT>
                    <a:lnB w="12700" cap="flat" cmpd="sng">
                      <a:solidFill>
                        <a:srgbClr val="A6A6A6"/>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
        <p:nvSpPr>
          <p:cNvPr id="51" name="Google Shape;51;p1"/>
          <p:cNvSpPr txBox="1"/>
          <p:nvPr/>
        </p:nvSpPr>
        <p:spPr>
          <a:xfrm>
            <a:off x="316636" y="1715370"/>
            <a:ext cx="11308200" cy="319500"/>
          </a:xfrm>
          <a:prstGeom prst="rect">
            <a:avLst/>
          </a:prstGeom>
          <a:noFill/>
          <a:ln>
            <a:noFill/>
          </a:ln>
        </p:spPr>
        <p:txBody>
          <a:bodyPr spcFirstLastPara="1" wrap="square" lIns="0" tIns="11425" rIns="0" bIns="0" anchor="t" anchorCtr="0">
            <a:spAutoFit/>
          </a:bodyPr>
          <a:lstStyle/>
          <a:p>
            <a:pPr marL="12700" marR="0" lvl="0" indent="0" algn="l" rtl="0">
              <a:lnSpc>
                <a:spcPct val="100000"/>
              </a:lnSpc>
              <a:spcBef>
                <a:spcPts val="0"/>
              </a:spcBef>
              <a:spcAft>
                <a:spcPts val="0"/>
              </a:spcAft>
              <a:buNone/>
            </a:pPr>
            <a:r>
              <a:rPr lang="en-US" sz="2000" b="1">
                <a:solidFill>
                  <a:schemeClr val="dk1"/>
                </a:solidFill>
                <a:latin typeface="Calibri"/>
                <a:ea typeface="Calibri"/>
                <a:cs typeface="Calibri"/>
                <a:sym typeface="Calibri"/>
              </a:rPr>
              <a:t>Purpose of Document: </a:t>
            </a:r>
            <a:r>
              <a:rPr lang="en-US" sz="1800">
                <a:solidFill>
                  <a:schemeClr val="dk1"/>
                </a:solidFill>
                <a:latin typeface="Calibri"/>
                <a:ea typeface="Calibri"/>
                <a:cs typeface="Calibri"/>
                <a:sym typeface="Calibri"/>
              </a:rPr>
              <a:t>Explain the step by step procedure to check the battery voltage at customer site.</a:t>
            </a:r>
            <a:endParaRPr sz="1800">
              <a:solidFill>
                <a:schemeClr val="dk1"/>
              </a:solidFill>
              <a:latin typeface="Calibri"/>
              <a:ea typeface="Calibri"/>
              <a:cs typeface="Calibri"/>
              <a:sym typeface="Calibri"/>
            </a:endParaRPr>
          </a:p>
        </p:txBody>
      </p:sp>
      <p:sp>
        <p:nvSpPr>
          <p:cNvPr id="52" name="Google Shape;52;p1"/>
          <p:cNvSpPr txBox="1"/>
          <p:nvPr/>
        </p:nvSpPr>
        <p:spPr>
          <a:xfrm>
            <a:off x="119063" y="183986"/>
            <a:ext cx="11649000" cy="512100"/>
          </a:xfrm>
          <a:prstGeom prst="rect">
            <a:avLst/>
          </a:prstGeom>
          <a:noFill/>
          <a:ln>
            <a:noFill/>
          </a:ln>
        </p:spPr>
        <p:txBody>
          <a:bodyPr spcFirstLastPara="1" wrap="square" lIns="91425" tIns="45700" rIns="91425" bIns="45700" anchor="ctr" anchorCtr="0">
            <a:noAutofit/>
          </a:bodyPr>
          <a:lstStyle/>
          <a:p>
            <a:pPr marL="0" marR="0" lvl="0" indent="0" algn="l" rtl="0">
              <a:lnSpc>
                <a:spcPct val="70000"/>
              </a:lnSpc>
              <a:spcBef>
                <a:spcPts val="0"/>
              </a:spcBef>
              <a:spcAft>
                <a:spcPts val="0"/>
              </a:spcAft>
              <a:buClr>
                <a:srgbClr val="0F1A5C"/>
              </a:buClr>
              <a:buSzPts val="3740"/>
              <a:buFont typeface="Arial"/>
              <a:buNone/>
            </a:pPr>
            <a:r>
              <a:rPr lang="en-US" sz="3740" b="1" i="0" u="none" strike="noStrike" cap="none">
                <a:solidFill>
                  <a:srgbClr val="0F1A5C"/>
                </a:solidFill>
                <a:latin typeface="Arial"/>
                <a:ea typeface="Arial"/>
                <a:cs typeface="Arial"/>
                <a:sym typeface="Arial"/>
              </a:rPr>
              <a:t>Procedure to Check Battery Voltage</a:t>
            </a:r>
            <a:endParaRPr sz="3740" b="0" i="0" u="none" strike="noStrike" cap="none">
              <a:solidFill>
                <a:srgbClr val="0F1A5C"/>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5766</TotalTime>
  <Words>5468</Words>
  <Application>Microsoft Office PowerPoint</Application>
  <PresentationFormat>Widescreen</PresentationFormat>
  <Paragraphs>1222</Paragraphs>
  <Slides>130</Slides>
  <Notes>121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130</vt:i4>
      </vt:variant>
    </vt:vector>
  </HeadingPairs>
  <TitlesOfParts>
    <vt:vector size="139" baseType="lpstr">
      <vt:lpstr>Calibri</vt:lpstr>
      <vt:lpstr>Quicksand Light</vt:lpstr>
      <vt:lpstr>Arial</vt:lpstr>
      <vt:lpstr>Noto Sans Symbols</vt:lpstr>
      <vt:lpstr>Times New Roman</vt:lpstr>
      <vt:lpstr>Wingdings</vt:lpstr>
      <vt:lpstr>Quicksand</vt:lpstr>
      <vt:lpstr>Arial MT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Procedure to Check Led Status of MOXA</vt:lpstr>
      <vt:lpstr>Procedure to Check Led Status of MOXA</vt:lpstr>
      <vt:lpstr>Procedure to Check Led Status of MOXA</vt:lpstr>
      <vt:lpstr>Procedure to Check Led Status of MOXA</vt:lpstr>
      <vt:lpstr>PowerPoint Presentation</vt:lpstr>
      <vt:lpstr>Procedure to Check Led Status of MOXA</vt:lpstr>
      <vt:lpstr>Procedure to Check Led Status of MOXA  Turn- ON the Ranger. Now check the moxa led (sys led) status. It should be blinking as green color. If it is blinking red color, it means something is problem either harness connections, IMB board or moxa.</vt:lpstr>
      <vt:lpstr>PowerPoint Presentation</vt:lpstr>
      <vt:lpstr>PowerPoint Presentation</vt:lpstr>
      <vt:lpstr>Procedure for Moxa Harness Check</vt:lpstr>
      <vt:lpstr>Procedure for Moxa Harness Check</vt:lpstr>
      <vt:lpstr>Procedure for Moxa Harness Check</vt:lpstr>
      <vt:lpstr>Procedure for Moxa Harness Check</vt:lpstr>
      <vt:lpstr>PowerPoint Presentation</vt:lpstr>
      <vt:lpstr>Procedure for Moxa Harness Check</vt:lpstr>
      <vt:lpstr>Now open all the fasteners of top plate and remove it from Ranger</vt:lpstr>
      <vt:lpstr>After removing top plate, it will look as shown in below image.</vt:lpstr>
      <vt:lpstr>Now check the LAN cable of MOXA. It should not be physically damage and connected properly with MOXA.</vt:lpstr>
      <vt:lpstr>Now check the LAN cable of IMB board. It should not be physically damage and connected properly with IMB.</vt:lpstr>
      <vt:lpstr>Check the Power Harness of Moxa. It should not be physically damage and connected properly with MOXA.</vt:lpstr>
      <vt:lpstr>Check the 12V Power harness of IMB board. It should not be physically damage and connected properly with IMB board.</vt:lpstr>
      <vt:lpstr>Power ON the Ranger. Measure the voltage on Moxa. We should get 12V here.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Procedure to Login Through HDMI Cable</vt:lpstr>
      <vt:lpstr>Procedure to Login Through HDMI Cable</vt:lpstr>
      <vt:lpstr>Procedure to Login Through HDMI Cable</vt:lpstr>
      <vt:lpstr>PowerPoint Presentation</vt:lpstr>
      <vt:lpstr>Procedure to Login Through HDMI Cable</vt:lpstr>
      <vt:lpstr>Connect HDMI cable between IMB board and laptop.</vt:lpstr>
      <vt:lpstr>Turn- ON the ranger now IMB board should be boot and screen should show as shown in below image.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Procedure for IMB Assy Replacement</vt:lpstr>
      <vt:lpstr>Procedure for IMB Assy Replacement</vt:lpstr>
      <vt:lpstr>Procedure for IMB Assy Replacement</vt:lpstr>
      <vt:lpstr>Step to be Followed</vt:lpstr>
      <vt:lpstr>Procedure for IMB Assy Replacement</vt:lpstr>
      <vt:lpstr>Procedure for IMB Assy Replacement Now open the fasteners of top plate and remove it from Ranger.</vt:lpstr>
      <vt:lpstr>Procedure for IMB Assy Replacement After removing top plate, it will look as shown in below image.</vt:lpstr>
      <vt:lpstr>Procedure for IMB Assy Replacement Now disconnect the main Rear Connector from IMB Assy.</vt:lpstr>
      <vt:lpstr>Procedure for IMB Assy Replacement Now disconnect the main Front Connector from IMB Assy.</vt:lpstr>
      <vt:lpstr>Procedure for IMB Assy Replacement Now remove the bottom camera harness from doggle.</vt:lpstr>
      <vt:lpstr>Procedure for IMB Assy Replacement Now disconnect IMB 48V Power connector from IMB Assy.</vt:lpstr>
      <vt:lpstr>Procedure for IMB Assy Replacement  Now disconnect 12V Power connector from IMB Assy.</vt:lpstr>
      <vt:lpstr>Procedure for IMB Assy Replacement Now disconnect the Top cam connector and LAN cable from IMB Assy.</vt:lpstr>
      <vt:lpstr>Procedure for IMB Assy Replacement Now open all the fasteners of IMB assembly and remove it from Ranger.</vt:lpstr>
      <vt:lpstr>Procedure for IMB Assy Replacement After removing IMB assembly from Ranger, it will look as shown in below image. Now mount new IMB assembly and tight all the fasteners giving torque value 15-18NM. </vt:lpstr>
      <vt:lpstr>Connect back all the respective harness in reverse form.</vt:lpstr>
      <vt:lpstr>Procedure for IMB Assy Replacement  Now mount the top plate on the bot 3,0 and tight all the bolts giving torque 42-46 NM.</vt:lpstr>
      <vt:lpstr>Procedure for IMB Assy Replacement</vt:lpstr>
      <vt:lpstr>Procedure for IMB Assy Replacement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Remove Power harness of MOXA with the help of screw driver.  </vt:lpstr>
      <vt:lpstr>Remove both LAN cable from MOXA. </vt:lpstr>
      <vt:lpstr>Now remove MOXA and replace it from Ranger. Now mount new moxa on Ranger. Login into Ranger through IP and check if the issue is resolved.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Connect charging connector on charging port of battery. Turn- ON the charger power and charge the battery.    </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Sandeep Yadav</dc:creator>
  <cp:lastModifiedBy>aman Sharma</cp:lastModifiedBy>
  <cp:revision>6</cp:revision>
  <dcterms:created xsi:type="dcterms:W3CDTF">2020-05-20T10:04:44Z</dcterms:created>
  <dcterms:modified xsi:type="dcterms:W3CDTF">2022-08-16T11:23:18Z</dcterms:modified>
</cp:coreProperties>
</file>